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58" r:id="rId7"/>
    <p:sldId id="259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7CF84-B52E-4EC9-AB16-BAC92FFF0A4A}" v="289" dt="2025-08-03T19:47:57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ID-Pro Digital" userId="7122e160fe50f7fe" providerId="LiveId" clId="{7EE7CF84-B52E-4EC9-AB16-BAC92FFF0A4A}"/>
    <pc:docChg chg="undo redo custSel addSld delSld modSld sldOrd">
      <pc:chgData name="MyID-Pro Digital" userId="7122e160fe50f7fe" providerId="LiveId" clId="{7EE7CF84-B52E-4EC9-AB16-BAC92FFF0A4A}" dt="2025-08-03T19:48:13.734" v="927" actId="5793"/>
      <pc:docMkLst>
        <pc:docMk/>
      </pc:docMkLst>
      <pc:sldChg chg="addSp modSp mod">
        <pc:chgData name="MyID-Pro Digital" userId="7122e160fe50f7fe" providerId="LiveId" clId="{7EE7CF84-B52E-4EC9-AB16-BAC92FFF0A4A}" dt="2025-08-03T18:23:25.670" v="695" actId="1076"/>
        <pc:sldMkLst>
          <pc:docMk/>
          <pc:sldMk cId="457868735" sldId="256"/>
        </pc:sldMkLst>
        <pc:spChg chg="mod">
          <ac:chgData name="MyID-Pro Digital" userId="7122e160fe50f7fe" providerId="LiveId" clId="{7EE7CF84-B52E-4EC9-AB16-BAC92FFF0A4A}" dt="2025-08-03T18:05:19.188" v="402" actId="20577"/>
          <ac:spMkLst>
            <pc:docMk/>
            <pc:sldMk cId="457868735" sldId="256"/>
            <ac:spMk id="2" creationId="{3B586687-942D-E8DC-2C61-6C90933CC9C7}"/>
          </ac:spMkLst>
        </pc:spChg>
        <pc:spChg chg="add mod">
          <ac:chgData name="MyID-Pro Digital" userId="7122e160fe50f7fe" providerId="LiveId" clId="{7EE7CF84-B52E-4EC9-AB16-BAC92FFF0A4A}" dt="2025-08-03T18:10:44.496" v="406" actId="404"/>
          <ac:spMkLst>
            <pc:docMk/>
            <pc:sldMk cId="457868735" sldId="256"/>
            <ac:spMk id="10" creationId="{242A2604-1D4C-CE67-B6E9-A4671A3F4019}"/>
          </ac:spMkLst>
        </pc:spChg>
        <pc:spChg chg="add mod">
          <ac:chgData name="MyID-Pro Digital" userId="7122e160fe50f7fe" providerId="LiveId" clId="{7EE7CF84-B52E-4EC9-AB16-BAC92FFF0A4A}" dt="2025-08-03T18:23:25.670" v="695" actId="1076"/>
          <ac:spMkLst>
            <pc:docMk/>
            <pc:sldMk cId="457868735" sldId="256"/>
            <ac:spMk id="12" creationId="{5ECC5395-A6B5-E3F1-A246-016B89BC7A04}"/>
          </ac:spMkLst>
        </pc:spChg>
        <pc:spChg chg="add mod ord">
          <ac:chgData name="MyID-Pro Digital" userId="7122e160fe50f7fe" providerId="LiveId" clId="{7EE7CF84-B52E-4EC9-AB16-BAC92FFF0A4A}" dt="2025-08-03T18:03:31.387" v="311" actId="1037"/>
          <ac:spMkLst>
            <pc:docMk/>
            <pc:sldMk cId="457868735" sldId="256"/>
            <ac:spMk id="14" creationId="{D9CC5725-7B7F-3E24-DA02-1970908E4ECE}"/>
          </ac:spMkLst>
        </pc:spChg>
        <pc:grpChg chg="add mod">
          <ac:chgData name="MyID-Pro Digital" userId="7122e160fe50f7fe" providerId="LiveId" clId="{7EE7CF84-B52E-4EC9-AB16-BAC92FFF0A4A}" dt="2025-08-03T18:03:31.387" v="311" actId="1037"/>
          <ac:grpSpMkLst>
            <pc:docMk/>
            <pc:sldMk cId="457868735" sldId="256"/>
            <ac:grpSpMk id="4" creationId="{75C0B265-2BB0-C844-4F53-060967D1B379}"/>
          </ac:grpSpMkLst>
        </pc:grpChg>
        <pc:picChg chg="add mod">
          <ac:chgData name="MyID-Pro Digital" userId="7122e160fe50f7fe" providerId="LiveId" clId="{7EE7CF84-B52E-4EC9-AB16-BAC92FFF0A4A}" dt="2025-08-03T18:03:31.387" v="311" actId="1037"/>
          <ac:picMkLst>
            <pc:docMk/>
            <pc:sldMk cId="457868735" sldId="256"/>
            <ac:picMk id="6" creationId="{208694E1-7509-7917-9191-1D661D3C322A}"/>
          </ac:picMkLst>
        </pc:picChg>
        <pc:picChg chg="add mod">
          <ac:chgData name="MyID-Pro Digital" userId="7122e160fe50f7fe" providerId="LiveId" clId="{7EE7CF84-B52E-4EC9-AB16-BAC92FFF0A4A}" dt="2025-08-03T18:03:31.387" v="311" actId="1037"/>
          <ac:picMkLst>
            <pc:docMk/>
            <pc:sldMk cId="457868735" sldId="256"/>
            <ac:picMk id="8" creationId="{FC72DFC4-E9C0-3005-B749-3E01F39D2C51}"/>
          </ac:picMkLst>
        </pc:picChg>
        <pc:picChg chg="mod">
          <ac:chgData name="MyID-Pro Digital" userId="7122e160fe50f7fe" providerId="LiveId" clId="{7EE7CF84-B52E-4EC9-AB16-BAC92FFF0A4A}" dt="2025-08-03T17:57:45.314" v="138" actId="1076"/>
          <ac:picMkLst>
            <pc:docMk/>
            <pc:sldMk cId="457868735" sldId="256"/>
            <ac:picMk id="1026" creationId="{3335B039-3142-516A-1084-A7491A0F2EE1}"/>
          </ac:picMkLst>
        </pc:picChg>
        <pc:picChg chg="mod">
          <ac:chgData name="MyID-Pro Digital" userId="7122e160fe50f7fe" providerId="LiveId" clId="{7EE7CF84-B52E-4EC9-AB16-BAC92FFF0A4A}" dt="2025-08-03T18:03:31.387" v="311" actId="1037"/>
          <ac:picMkLst>
            <pc:docMk/>
            <pc:sldMk cId="457868735" sldId="256"/>
            <ac:picMk id="1028" creationId="{4A3A7D24-838B-A70C-EF42-204A1A486CE7}"/>
          </ac:picMkLst>
        </pc:picChg>
        <pc:picChg chg="mod">
          <ac:chgData name="MyID-Pro Digital" userId="7122e160fe50f7fe" providerId="LiveId" clId="{7EE7CF84-B52E-4EC9-AB16-BAC92FFF0A4A}" dt="2025-08-03T18:03:31.387" v="311" actId="1037"/>
          <ac:picMkLst>
            <pc:docMk/>
            <pc:sldMk cId="457868735" sldId="256"/>
            <ac:picMk id="1036" creationId="{C967F576-E84F-9452-17A4-3DCE32357BC6}"/>
          </ac:picMkLst>
        </pc:picChg>
      </pc:sldChg>
      <pc:sldChg chg="add">
        <pc:chgData name="MyID-Pro Digital" userId="7122e160fe50f7fe" providerId="LiveId" clId="{7EE7CF84-B52E-4EC9-AB16-BAC92FFF0A4A}" dt="2025-08-03T18:10:57.291" v="407"/>
        <pc:sldMkLst>
          <pc:docMk/>
          <pc:sldMk cId="3257838840" sldId="258"/>
        </pc:sldMkLst>
      </pc:sldChg>
      <pc:sldChg chg="add">
        <pc:chgData name="MyID-Pro Digital" userId="7122e160fe50f7fe" providerId="LiveId" clId="{7EE7CF84-B52E-4EC9-AB16-BAC92FFF0A4A}" dt="2025-08-03T18:11:13.619" v="408"/>
        <pc:sldMkLst>
          <pc:docMk/>
          <pc:sldMk cId="4095327301" sldId="259"/>
        </pc:sldMkLst>
      </pc:sldChg>
      <pc:sldChg chg="addSp delSp modSp add mod ord">
        <pc:chgData name="MyID-Pro Digital" userId="7122e160fe50f7fe" providerId="LiveId" clId="{7EE7CF84-B52E-4EC9-AB16-BAC92FFF0A4A}" dt="2025-08-03T19:47:30.470" v="910" actId="20577"/>
        <pc:sldMkLst>
          <pc:docMk/>
          <pc:sldMk cId="1383117847" sldId="260"/>
        </pc:sldMkLst>
        <pc:spChg chg="del">
          <ac:chgData name="MyID-Pro Digital" userId="7122e160fe50f7fe" providerId="LiveId" clId="{7EE7CF84-B52E-4EC9-AB16-BAC92FFF0A4A}" dt="2025-08-03T18:11:20.394" v="410" actId="478"/>
          <ac:spMkLst>
            <pc:docMk/>
            <pc:sldMk cId="1383117847" sldId="260"/>
            <ac:spMk id="2" creationId="{00F364BE-10B4-64F5-F818-EEA5B494A479}"/>
          </ac:spMkLst>
        </pc:spChg>
        <pc:spChg chg="del">
          <ac:chgData name="MyID-Pro Digital" userId="7122e160fe50f7fe" providerId="LiveId" clId="{7EE7CF84-B52E-4EC9-AB16-BAC92FFF0A4A}" dt="2025-08-03T18:11:20.394" v="410" actId="478"/>
          <ac:spMkLst>
            <pc:docMk/>
            <pc:sldMk cId="1383117847" sldId="260"/>
            <ac:spMk id="3" creationId="{10BAE678-8E63-E221-7C52-DEAD7428E3F7}"/>
          </ac:spMkLst>
        </pc:spChg>
        <pc:spChg chg="del">
          <ac:chgData name="MyID-Pro Digital" userId="7122e160fe50f7fe" providerId="LiveId" clId="{7EE7CF84-B52E-4EC9-AB16-BAC92FFF0A4A}" dt="2025-08-03T18:11:34.512" v="412" actId="478"/>
          <ac:spMkLst>
            <pc:docMk/>
            <pc:sldMk cId="1383117847" sldId="260"/>
            <ac:spMk id="10" creationId="{87CDCCC8-A47D-3A03-6D82-660CEEC96996}"/>
          </ac:spMkLst>
        </pc:spChg>
        <pc:spChg chg="add del mod">
          <ac:chgData name="MyID-Pro Digital" userId="7122e160fe50f7fe" providerId="LiveId" clId="{7EE7CF84-B52E-4EC9-AB16-BAC92FFF0A4A}" dt="2025-08-03T18:11:28.045" v="411" actId="478"/>
          <ac:spMkLst>
            <pc:docMk/>
            <pc:sldMk cId="1383117847" sldId="260"/>
            <ac:spMk id="12" creationId="{7ACF5A7F-45FE-A6CE-4726-BDE16837FE76}"/>
          </ac:spMkLst>
        </pc:spChg>
        <pc:spChg chg="add del mod">
          <ac:chgData name="MyID-Pro Digital" userId="7122e160fe50f7fe" providerId="LiveId" clId="{7EE7CF84-B52E-4EC9-AB16-BAC92FFF0A4A}" dt="2025-08-03T18:11:28.045" v="411" actId="478"/>
          <ac:spMkLst>
            <pc:docMk/>
            <pc:sldMk cId="1383117847" sldId="260"/>
            <ac:spMk id="15" creationId="{37E25A17-42C1-F6DE-52F2-0600C9AF251B}"/>
          </ac:spMkLst>
        </pc:spChg>
        <pc:spChg chg="add mod">
          <ac:chgData name="MyID-Pro Digital" userId="7122e160fe50f7fe" providerId="LiveId" clId="{7EE7CF84-B52E-4EC9-AB16-BAC92FFF0A4A}" dt="2025-08-03T18:12:41.415" v="440" actId="3062"/>
          <ac:spMkLst>
            <pc:docMk/>
            <pc:sldMk cId="1383117847" sldId="260"/>
            <ac:spMk id="16" creationId="{FE811CCD-2044-4807-FD26-6B84B2FD3604}"/>
          </ac:spMkLst>
        </pc:spChg>
        <pc:spChg chg="add mod">
          <ac:chgData name="MyID-Pro Digital" userId="7122e160fe50f7fe" providerId="LiveId" clId="{7EE7CF84-B52E-4EC9-AB16-BAC92FFF0A4A}" dt="2025-08-03T19:47:30.470" v="910" actId="20577"/>
          <ac:spMkLst>
            <pc:docMk/>
            <pc:sldMk cId="1383117847" sldId="260"/>
            <ac:spMk id="17" creationId="{E3704914-9992-2A41-4D68-8A69DE4DA11C}"/>
          </ac:spMkLst>
        </pc:spChg>
        <pc:spChg chg="add mod ord">
          <ac:chgData name="MyID-Pro Digital" userId="7122e160fe50f7fe" providerId="LiveId" clId="{7EE7CF84-B52E-4EC9-AB16-BAC92FFF0A4A}" dt="2025-08-03T18:20:19.674" v="621" actId="207"/>
          <ac:spMkLst>
            <pc:docMk/>
            <pc:sldMk cId="1383117847" sldId="260"/>
            <ac:spMk id="18" creationId="{ACB6D639-1005-1337-B23C-6B5644654D3C}"/>
          </ac:spMkLst>
        </pc:spChg>
        <pc:spChg chg="add del mod">
          <ac:chgData name="MyID-Pro Digital" userId="7122e160fe50f7fe" providerId="LiveId" clId="{7EE7CF84-B52E-4EC9-AB16-BAC92FFF0A4A}" dt="2025-08-03T18:23:54.275" v="699"/>
          <ac:spMkLst>
            <pc:docMk/>
            <pc:sldMk cId="1383117847" sldId="260"/>
            <ac:spMk id="19" creationId="{489F9CBF-F730-D787-0124-20B725E9A186}"/>
          </ac:spMkLst>
        </pc:spChg>
        <pc:spChg chg="add mod">
          <ac:chgData name="MyID-Pro Digital" userId="7122e160fe50f7fe" providerId="LiveId" clId="{7EE7CF84-B52E-4EC9-AB16-BAC92FFF0A4A}" dt="2025-08-03T18:23:32.277" v="696"/>
          <ac:spMkLst>
            <pc:docMk/>
            <pc:sldMk cId="1383117847" sldId="260"/>
            <ac:spMk id="20" creationId="{99530537-02AD-EFDF-FF7D-74624C571575}"/>
          </ac:spMkLst>
        </pc:spChg>
        <pc:spChg chg="add mod">
          <ac:chgData name="MyID-Pro Digital" userId="7122e160fe50f7fe" providerId="LiveId" clId="{7EE7CF84-B52E-4EC9-AB16-BAC92FFF0A4A}" dt="2025-08-03T18:23:55.905" v="700"/>
          <ac:spMkLst>
            <pc:docMk/>
            <pc:sldMk cId="1383117847" sldId="260"/>
            <ac:spMk id="21" creationId="{9C110E15-C30F-AAEB-F52D-ADF6A16823FF}"/>
          </ac:spMkLst>
        </pc:spChg>
        <pc:grpChg chg="del">
          <ac:chgData name="MyID-Pro Digital" userId="7122e160fe50f7fe" providerId="LiveId" clId="{7EE7CF84-B52E-4EC9-AB16-BAC92FFF0A4A}" dt="2025-08-03T18:11:34.512" v="412" actId="478"/>
          <ac:grpSpMkLst>
            <pc:docMk/>
            <pc:sldMk cId="1383117847" sldId="260"/>
            <ac:grpSpMk id="4" creationId="{E59AE703-F57B-86F5-E8EA-DD56785296FB}"/>
          </ac:grpSpMkLst>
        </pc:grpChg>
        <pc:picChg chg="mod">
          <ac:chgData name="MyID-Pro Digital" userId="7122e160fe50f7fe" providerId="LiveId" clId="{7EE7CF84-B52E-4EC9-AB16-BAC92FFF0A4A}" dt="2025-08-03T18:22:06.442" v="665" actId="1038"/>
          <ac:picMkLst>
            <pc:docMk/>
            <pc:sldMk cId="1383117847" sldId="260"/>
            <ac:picMk id="5" creationId="{C49BD386-8607-0556-DF01-3C56D8A29515}"/>
          </ac:picMkLst>
        </pc:picChg>
        <pc:picChg chg="del">
          <ac:chgData name="MyID-Pro Digital" userId="7122e160fe50f7fe" providerId="LiveId" clId="{7EE7CF84-B52E-4EC9-AB16-BAC92FFF0A4A}" dt="2025-08-03T18:11:34.512" v="412" actId="478"/>
          <ac:picMkLst>
            <pc:docMk/>
            <pc:sldMk cId="1383117847" sldId="260"/>
            <ac:picMk id="6" creationId="{8D98F52C-52D1-B05B-30D4-80B86DE9F6EE}"/>
          </ac:picMkLst>
        </pc:picChg>
        <pc:picChg chg="del">
          <ac:chgData name="MyID-Pro Digital" userId="7122e160fe50f7fe" providerId="LiveId" clId="{7EE7CF84-B52E-4EC9-AB16-BAC92FFF0A4A}" dt="2025-08-03T18:11:34.512" v="412" actId="478"/>
          <ac:picMkLst>
            <pc:docMk/>
            <pc:sldMk cId="1383117847" sldId="260"/>
            <ac:picMk id="8" creationId="{837E6207-37D2-4318-FD12-FA2BD4F27595}"/>
          </ac:picMkLst>
        </pc:picChg>
        <pc:picChg chg="ord">
          <ac:chgData name="MyID-Pro Digital" userId="7122e160fe50f7fe" providerId="LiveId" clId="{7EE7CF84-B52E-4EC9-AB16-BAC92FFF0A4A}" dt="2025-08-03T18:13:48.551" v="452" actId="167"/>
          <ac:picMkLst>
            <pc:docMk/>
            <pc:sldMk cId="1383117847" sldId="260"/>
            <ac:picMk id="9" creationId="{8454C92A-D183-4081-822E-0CC94DFEB4CA}"/>
          </ac:picMkLst>
        </pc:picChg>
        <pc:picChg chg="mod">
          <ac:chgData name="MyID-Pro Digital" userId="7122e160fe50f7fe" providerId="LiveId" clId="{7EE7CF84-B52E-4EC9-AB16-BAC92FFF0A4A}" dt="2025-08-03T18:13:44.347" v="451" actId="167"/>
          <ac:picMkLst>
            <pc:docMk/>
            <pc:sldMk cId="1383117847" sldId="260"/>
            <ac:picMk id="1026" creationId="{BA2F744B-EF17-DA5F-92A3-A0B963D5EB0B}"/>
          </ac:picMkLst>
        </pc:picChg>
        <pc:picChg chg="del">
          <ac:chgData name="MyID-Pro Digital" userId="7122e160fe50f7fe" providerId="LiveId" clId="{7EE7CF84-B52E-4EC9-AB16-BAC92FFF0A4A}" dt="2025-08-03T18:11:34.512" v="412" actId="478"/>
          <ac:picMkLst>
            <pc:docMk/>
            <pc:sldMk cId="1383117847" sldId="260"/>
            <ac:picMk id="1036" creationId="{2252E23B-7BC6-ED81-2E62-F28642AE0AB9}"/>
          </ac:picMkLst>
        </pc:picChg>
      </pc:sldChg>
      <pc:sldChg chg="addSp delSp modSp add del mod">
        <pc:chgData name="MyID-Pro Digital" userId="7122e160fe50f7fe" providerId="LiveId" clId="{7EE7CF84-B52E-4EC9-AB16-BAC92FFF0A4A}" dt="2025-08-03T19:48:00.186" v="914" actId="47"/>
        <pc:sldMkLst>
          <pc:docMk/>
          <pc:sldMk cId="705295208" sldId="261"/>
        </pc:sldMkLst>
        <pc:spChg chg="mod">
          <ac:chgData name="MyID-Pro Digital" userId="7122e160fe50f7fe" providerId="LiveId" clId="{7EE7CF84-B52E-4EC9-AB16-BAC92FFF0A4A}" dt="2025-08-03T19:47:46.897" v="912" actId="20577"/>
          <ac:spMkLst>
            <pc:docMk/>
            <pc:sldMk cId="705295208" sldId="261"/>
            <ac:spMk id="16" creationId="{066805E5-553F-6310-54EC-51BFA93E409C}"/>
          </ac:spMkLst>
        </pc:spChg>
        <pc:spChg chg="del">
          <ac:chgData name="MyID-Pro Digital" userId="7122e160fe50f7fe" providerId="LiveId" clId="{7EE7CF84-B52E-4EC9-AB16-BAC92FFF0A4A}" dt="2025-08-03T18:24:19.631" v="702" actId="478"/>
          <ac:spMkLst>
            <pc:docMk/>
            <pc:sldMk cId="705295208" sldId="261"/>
            <ac:spMk id="17" creationId="{2BB28883-5839-EF1A-258C-B8E624A9EEBE}"/>
          </ac:spMkLst>
        </pc:spChg>
        <pc:graphicFrameChg chg="add mod modGraphic">
          <ac:chgData name="MyID-Pro Digital" userId="7122e160fe50f7fe" providerId="LiveId" clId="{7EE7CF84-B52E-4EC9-AB16-BAC92FFF0A4A}" dt="2025-08-03T18:26:26.537" v="772" actId="20577"/>
          <ac:graphicFrameMkLst>
            <pc:docMk/>
            <pc:sldMk cId="705295208" sldId="261"/>
            <ac:graphicFrameMk id="2" creationId="{7EC58435-330D-012F-216A-77CE4382E599}"/>
          </ac:graphicFrameMkLst>
        </pc:graphicFrameChg>
      </pc:sldChg>
      <pc:sldChg chg="addSp modSp add mod ord">
        <pc:chgData name="MyID-Pro Digital" userId="7122e160fe50f7fe" providerId="LiveId" clId="{7EE7CF84-B52E-4EC9-AB16-BAC92FFF0A4A}" dt="2025-08-03T18:30:01.540" v="831" actId="20577"/>
        <pc:sldMkLst>
          <pc:docMk/>
          <pc:sldMk cId="3745252013" sldId="262"/>
        </pc:sldMkLst>
        <pc:spChg chg="mod">
          <ac:chgData name="MyID-Pro Digital" userId="7122e160fe50f7fe" providerId="LiveId" clId="{7EE7CF84-B52E-4EC9-AB16-BAC92FFF0A4A}" dt="2025-08-03T18:27:33.544" v="807"/>
          <ac:spMkLst>
            <pc:docMk/>
            <pc:sldMk cId="3745252013" sldId="262"/>
            <ac:spMk id="6" creationId="{CFDE1BE3-E6FD-2315-0943-08380BEEA16A}"/>
          </ac:spMkLst>
        </pc:spChg>
        <pc:spChg chg="add mod">
          <ac:chgData name="MyID-Pro Digital" userId="7122e160fe50f7fe" providerId="LiveId" clId="{7EE7CF84-B52E-4EC9-AB16-BAC92FFF0A4A}" dt="2025-08-03T18:27:45.254" v="811" actId="20577"/>
          <ac:spMkLst>
            <pc:docMk/>
            <pc:sldMk cId="3745252013" sldId="262"/>
            <ac:spMk id="12" creationId="{C839EB02-79A2-7DF2-84DC-4EECE96BCBED}"/>
          </ac:spMkLst>
        </pc:spChg>
        <pc:spChg chg="mod">
          <ac:chgData name="MyID-Pro Digital" userId="7122e160fe50f7fe" providerId="LiveId" clId="{7EE7CF84-B52E-4EC9-AB16-BAC92FFF0A4A}" dt="2025-08-03T18:29:11.682" v="825"/>
          <ac:spMkLst>
            <pc:docMk/>
            <pc:sldMk cId="3745252013" sldId="262"/>
            <ac:spMk id="15" creationId="{DBE59448-F125-DB5E-1524-873D4D9C5BAA}"/>
          </ac:spMkLst>
        </pc:spChg>
        <pc:spChg chg="mod">
          <ac:chgData name="MyID-Pro Digital" userId="7122e160fe50f7fe" providerId="LiveId" clId="{7EE7CF84-B52E-4EC9-AB16-BAC92FFF0A4A}" dt="2025-08-03T18:28:48.035" v="824" actId="207"/>
          <ac:spMkLst>
            <pc:docMk/>
            <pc:sldMk cId="3745252013" sldId="262"/>
            <ac:spMk id="16" creationId="{D7588AD8-F6AB-98A8-A4A3-D02EA1A20FAB}"/>
          </ac:spMkLst>
        </pc:spChg>
        <pc:spChg chg="add mod">
          <ac:chgData name="MyID-Pro Digital" userId="7122e160fe50f7fe" providerId="LiveId" clId="{7EE7CF84-B52E-4EC9-AB16-BAC92FFF0A4A}" dt="2025-08-03T18:29:11.682" v="825"/>
          <ac:spMkLst>
            <pc:docMk/>
            <pc:sldMk cId="3745252013" sldId="262"/>
            <ac:spMk id="22" creationId="{8BA23D71-A74C-936B-1531-B0A1B2B07956}"/>
          </ac:spMkLst>
        </pc:spChg>
        <pc:grpChg chg="add mod">
          <ac:chgData name="MyID-Pro Digital" userId="7122e160fe50f7fe" providerId="LiveId" clId="{7EE7CF84-B52E-4EC9-AB16-BAC92FFF0A4A}" dt="2025-08-03T18:27:33.544" v="807"/>
          <ac:grpSpMkLst>
            <pc:docMk/>
            <pc:sldMk cId="3745252013" sldId="262"/>
            <ac:grpSpMk id="4" creationId="{AE7BA0D8-9601-CCCE-A4B8-C0B7A9124645}"/>
          </ac:grpSpMkLst>
        </pc:grpChg>
        <pc:grpChg chg="add mod">
          <ac:chgData name="MyID-Pro Digital" userId="7122e160fe50f7fe" providerId="LiveId" clId="{7EE7CF84-B52E-4EC9-AB16-BAC92FFF0A4A}" dt="2025-08-03T18:29:11.682" v="825"/>
          <ac:grpSpMkLst>
            <pc:docMk/>
            <pc:sldMk cId="3745252013" sldId="262"/>
            <ac:grpSpMk id="14" creationId="{DEB60417-DEB4-69B1-8E08-A196BE4E6D0C}"/>
          </ac:grpSpMkLst>
        </pc:grpChg>
        <pc:graphicFrameChg chg="modGraphic">
          <ac:chgData name="MyID-Pro Digital" userId="7122e160fe50f7fe" providerId="LiveId" clId="{7EE7CF84-B52E-4EC9-AB16-BAC92FFF0A4A}" dt="2025-08-03T18:30:01.540" v="831" actId="20577"/>
          <ac:graphicFrameMkLst>
            <pc:docMk/>
            <pc:sldMk cId="3745252013" sldId="262"/>
            <ac:graphicFrameMk id="2" creationId="{F2D226B3-74FD-1C64-D081-32481D010A22}"/>
          </ac:graphicFrameMkLst>
        </pc:graphicFrameChg>
        <pc:picChg chg="add mod">
          <ac:chgData name="MyID-Pro Digital" userId="7122e160fe50f7fe" providerId="LiveId" clId="{7EE7CF84-B52E-4EC9-AB16-BAC92FFF0A4A}" dt="2025-08-03T18:27:33.544" v="807"/>
          <ac:picMkLst>
            <pc:docMk/>
            <pc:sldMk cId="3745252013" sldId="262"/>
            <ac:picMk id="3" creationId="{970E905C-0AC6-EE05-C39A-92840EEE5534}"/>
          </ac:picMkLst>
        </pc:picChg>
        <pc:picChg chg="mod">
          <ac:chgData name="MyID-Pro Digital" userId="7122e160fe50f7fe" providerId="LiveId" clId="{7EE7CF84-B52E-4EC9-AB16-BAC92FFF0A4A}" dt="2025-08-03T18:27:33.544" v="807"/>
          <ac:picMkLst>
            <pc:docMk/>
            <pc:sldMk cId="3745252013" sldId="262"/>
            <ac:picMk id="7" creationId="{1C7DB9F6-ABE5-85AE-C557-E49CC7C9F57C}"/>
          </ac:picMkLst>
        </pc:picChg>
        <pc:picChg chg="add mod">
          <ac:chgData name="MyID-Pro Digital" userId="7122e160fe50f7fe" providerId="LiveId" clId="{7EE7CF84-B52E-4EC9-AB16-BAC92FFF0A4A}" dt="2025-08-03T18:27:33.544" v="807"/>
          <ac:picMkLst>
            <pc:docMk/>
            <pc:sldMk cId="3745252013" sldId="262"/>
            <ac:picMk id="8" creationId="{6A00FFFB-E6E1-D78A-11B5-0E28F971FA3E}"/>
          </ac:picMkLst>
        </pc:picChg>
        <pc:picChg chg="add mod">
          <ac:chgData name="MyID-Pro Digital" userId="7122e160fe50f7fe" providerId="LiveId" clId="{7EE7CF84-B52E-4EC9-AB16-BAC92FFF0A4A}" dt="2025-08-03T18:27:33.544" v="807"/>
          <ac:picMkLst>
            <pc:docMk/>
            <pc:sldMk cId="3745252013" sldId="262"/>
            <ac:picMk id="10" creationId="{3C83D266-9500-FAB6-4E5D-D33B5B48387F}"/>
          </ac:picMkLst>
        </pc:picChg>
        <pc:picChg chg="add mod">
          <ac:chgData name="MyID-Pro Digital" userId="7122e160fe50f7fe" providerId="LiveId" clId="{7EE7CF84-B52E-4EC9-AB16-BAC92FFF0A4A}" dt="2025-08-03T18:29:11.682" v="825"/>
          <ac:picMkLst>
            <pc:docMk/>
            <pc:sldMk cId="3745252013" sldId="262"/>
            <ac:picMk id="13" creationId="{95987FCA-B82D-AE9A-30A1-0F2E20A1A2B5}"/>
          </ac:picMkLst>
        </pc:picChg>
        <pc:picChg chg="mod">
          <ac:chgData name="MyID-Pro Digital" userId="7122e160fe50f7fe" providerId="LiveId" clId="{7EE7CF84-B52E-4EC9-AB16-BAC92FFF0A4A}" dt="2025-08-03T18:29:11.682" v="825"/>
          <ac:picMkLst>
            <pc:docMk/>
            <pc:sldMk cId="3745252013" sldId="262"/>
            <ac:picMk id="17" creationId="{BBD8370E-E638-3C23-E7FD-80D95746F3DE}"/>
          </ac:picMkLst>
        </pc:picChg>
        <pc:picChg chg="add mod">
          <ac:chgData name="MyID-Pro Digital" userId="7122e160fe50f7fe" providerId="LiveId" clId="{7EE7CF84-B52E-4EC9-AB16-BAC92FFF0A4A}" dt="2025-08-03T18:29:11.682" v="825"/>
          <ac:picMkLst>
            <pc:docMk/>
            <pc:sldMk cId="3745252013" sldId="262"/>
            <ac:picMk id="19" creationId="{3748FFE2-0877-02A1-1988-A030FD6E4419}"/>
          </ac:picMkLst>
        </pc:picChg>
        <pc:picChg chg="add mod">
          <ac:chgData name="MyID-Pro Digital" userId="7122e160fe50f7fe" providerId="LiveId" clId="{7EE7CF84-B52E-4EC9-AB16-BAC92FFF0A4A}" dt="2025-08-03T18:29:11.682" v="825"/>
          <ac:picMkLst>
            <pc:docMk/>
            <pc:sldMk cId="3745252013" sldId="262"/>
            <ac:picMk id="20" creationId="{7D129154-997F-D1D3-A962-BDAC47EC33D7}"/>
          </ac:picMkLst>
        </pc:picChg>
      </pc:sldChg>
      <pc:sldChg chg="modSp add mod">
        <pc:chgData name="MyID-Pro Digital" userId="7122e160fe50f7fe" providerId="LiveId" clId="{7EE7CF84-B52E-4EC9-AB16-BAC92FFF0A4A}" dt="2025-08-03T18:30:36.903" v="880" actId="20577"/>
        <pc:sldMkLst>
          <pc:docMk/>
          <pc:sldMk cId="509744639" sldId="263"/>
        </pc:sldMkLst>
        <pc:spChg chg="mod">
          <ac:chgData name="MyID-Pro Digital" userId="7122e160fe50f7fe" providerId="LiveId" clId="{7EE7CF84-B52E-4EC9-AB16-BAC92FFF0A4A}" dt="2025-08-03T18:30:20.498" v="839" actId="20577"/>
          <ac:spMkLst>
            <pc:docMk/>
            <pc:sldMk cId="509744639" sldId="263"/>
            <ac:spMk id="16" creationId="{525B02B3-A930-5AE8-9301-E9C1D694889D}"/>
          </ac:spMkLst>
        </pc:spChg>
        <pc:graphicFrameChg chg="modGraphic">
          <ac:chgData name="MyID-Pro Digital" userId="7122e160fe50f7fe" providerId="LiveId" clId="{7EE7CF84-B52E-4EC9-AB16-BAC92FFF0A4A}" dt="2025-08-03T18:30:36.903" v="880" actId="20577"/>
          <ac:graphicFrameMkLst>
            <pc:docMk/>
            <pc:sldMk cId="509744639" sldId="263"/>
            <ac:graphicFrameMk id="2" creationId="{06C10676-C7F3-75C4-E140-CB8FDDF028CF}"/>
          </ac:graphicFrameMkLst>
        </pc:graphicFrameChg>
      </pc:sldChg>
      <pc:sldChg chg="modSp add mod">
        <pc:chgData name="MyID-Pro Digital" userId="7122e160fe50f7fe" providerId="LiveId" clId="{7EE7CF84-B52E-4EC9-AB16-BAC92FFF0A4A}" dt="2025-08-03T19:48:13.734" v="927" actId="5793"/>
        <pc:sldMkLst>
          <pc:docMk/>
          <pc:sldMk cId="2105418387" sldId="264"/>
        </pc:sldMkLst>
        <pc:spChg chg="mod">
          <ac:chgData name="MyID-Pro Digital" userId="7122e160fe50f7fe" providerId="LiveId" clId="{7EE7CF84-B52E-4EC9-AB16-BAC92FFF0A4A}" dt="2025-08-03T19:48:13.734" v="927" actId="5793"/>
          <ac:spMkLst>
            <pc:docMk/>
            <pc:sldMk cId="2105418387" sldId="264"/>
            <ac:spMk id="16" creationId="{8F3751DA-3D20-E73D-7AA8-6418B87E326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EE13B-9982-44CB-8D4D-27842C9197AB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E411C6C3-C082-4971-B5D8-12CE05F251D6}">
      <dgm:prSet phldrT="[Text]" phldr="0"/>
      <dgm:spPr/>
      <dgm:t>
        <a:bodyPr/>
        <a:lstStyle/>
        <a:p>
          <a:r>
            <a:rPr lang="en-MY" dirty="0"/>
            <a:t>Welcome to all Participants</a:t>
          </a:r>
        </a:p>
      </dgm:t>
    </dgm:pt>
    <dgm:pt modelId="{8AF5A810-A7EE-4B8B-BA7F-E40E85DD221D}" type="parTrans" cxnId="{F6BC551F-19B5-4247-AA11-E8DF70EF4083}">
      <dgm:prSet/>
      <dgm:spPr/>
      <dgm:t>
        <a:bodyPr/>
        <a:lstStyle/>
        <a:p>
          <a:endParaRPr lang="en-MY"/>
        </a:p>
      </dgm:t>
    </dgm:pt>
    <dgm:pt modelId="{8E40C37C-5181-4398-AD1C-3CF2C27FB481}" type="sibTrans" cxnId="{F6BC551F-19B5-4247-AA11-E8DF70EF4083}">
      <dgm:prSet/>
      <dgm:spPr/>
      <dgm:t>
        <a:bodyPr/>
        <a:lstStyle/>
        <a:p>
          <a:endParaRPr lang="en-MY"/>
        </a:p>
      </dgm:t>
    </dgm:pt>
    <dgm:pt modelId="{8AD05A5E-9450-4AD6-B805-BB1AC2D2A3A8}">
      <dgm:prSet phldrT="[Text]" phldr="0"/>
      <dgm:spPr/>
      <dgm:t>
        <a:bodyPr/>
        <a:lstStyle/>
        <a:p>
          <a:r>
            <a:rPr lang="en-MY" dirty="0" err="1"/>
            <a:t>Du’a</a:t>
          </a:r>
          <a:endParaRPr lang="en-MY" dirty="0"/>
        </a:p>
      </dgm:t>
    </dgm:pt>
    <dgm:pt modelId="{441DB2A9-6690-4F6F-9C70-7CAEE7B43628}" type="parTrans" cxnId="{7CD3B830-B06C-444A-A297-4B2FD7B6C976}">
      <dgm:prSet/>
      <dgm:spPr/>
      <dgm:t>
        <a:bodyPr/>
        <a:lstStyle/>
        <a:p>
          <a:endParaRPr lang="en-MY"/>
        </a:p>
      </dgm:t>
    </dgm:pt>
    <dgm:pt modelId="{5839D9E4-225A-48C0-BEDA-C0B82E3C7FE2}" type="sibTrans" cxnId="{7CD3B830-B06C-444A-A297-4B2FD7B6C976}">
      <dgm:prSet/>
      <dgm:spPr/>
      <dgm:t>
        <a:bodyPr/>
        <a:lstStyle/>
        <a:p>
          <a:endParaRPr lang="en-MY"/>
        </a:p>
      </dgm:t>
    </dgm:pt>
    <dgm:pt modelId="{42FCA71F-6F5A-4855-ACE1-6D685E831AB2}">
      <dgm:prSet phldrT="[Text]" phldr="0"/>
      <dgm:spPr/>
      <dgm:t>
        <a:bodyPr/>
        <a:lstStyle/>
        <a:p>
          <a:r>
            <a:rPr lang="en-MY" dirty="0"/>
            <a:t>Introduction</a:t>
          </a:r>
          <a:br>
            <a:rPr lang="en-MY" dirty="0"/>
          </a:br>
          <a:r>
            <a:rPr lang="en-MY" dirty="0"/>
            <a:t>to Sponsors</a:t>
          </a:r>
        </a:p>
      </dgm:t>
    </dgm:pt>
    <dgm:pt modelId="{97E7C55B-419C-44B6-AFBC-7690B4CE8220}" type="parTrans" cxnId="{674ABAC4-FC4E-40F3-B027-FED54A8ABAAE}">
      <dgm:prSet/>
      <dgm:spPr/>
      <dgm:t>
        <a:bodyPr/>
        <a:lstStyle/>
        <a:p>
          <a:endParaRPr lang="en-MY"/>
        </a:p>
      </dgm:t>
    </dgm:pt>
    <dgm:pt modelId="{A9706CDF-FD8A-44E8-B7D9-9F0F9D0D99F8}" type="sibTrans" cxnId="{674ABAC4-FC4E-40F3-B027-FED54A8ABAAE}">
      <dgm:prSet/>
      <dgm:spPr/>
      <dgm:t>
        <a:bodyPr/>
        <a:lstStyle/>
        <a:p>
          <a:endParaRPr lang="en-MY"/>
        </a:p>
      </dgm:t>
    </dgm:pt>
    <dgm:pt modelId="{3D96CE28-369F-4A5D-8857-5F4A3A90749C}" type="pres">
      <dgm:prSet presAssocID="{862EE13B-9982-44CB-8D4D-27842C9197AB}" presName="Name0" presStyleCnt="0">
        <dgm:presLayoutVars>
          <dgm:dir/>
          <dgm:resizeHandles val="exact"/>
        </dgm:presLayoutVars>
      </dgm:prSet>
      <dgm:spPr/>
    </dgm:pt>
    <dgm:pt modelId="{89B060C3-3D32-4C12-BFB5-D644CCCB6576}" type="pres">
      <dgm:prSet presAssocID="{E411C6C3-C082-4971-B5D8-12CE05F251D6}" presName="composite" presStyleCnt="0"/>
      <dgm:spPr/>
    </dgm:pt>
    <dgm:pt modelId="{5E1C59FD-74BA-4426-916D-F314A5248AEF}" type="pres">
      <dgm:prSet presAssocID="{E411C6C3-C082-4971-B5D8-12CE05F251D6}" presName="bgChev" presStyleLbl="node1" presStyleIdx="0" presStyleCnt="3"/>
      <dgm:spPr/>
    </dgm:pt>
    <dgm:pt modelId="{9935869D-5871-4C29-B5B8-9D7FF7826C66}" type="pres">
      <dgm:prSet presAssocID="{E411C6C3-C082-4971-B5D8-12CE05F251D6}" presName="txNode" presStyleLbl="fgAcc1" presStyleIdx="0" presStyleCnt="3">
        <dgm:presLayoutVars>
          <dgm:bulletEnabled val="1"/>
        </dgm:presLayoutVars>
      </dgm:prSet>
      <dgm:spPr/>
    </dgm:pt>
    <dgm:pt modelId="{6ACD1CC9-3384-4771-A416-131A4545BEA7}" type="pres">
      <dgm:prSet presAssocID="{8E40C37C-5181-4398-AD1C-3CF2C27FB481}" presName="compositeSpace" presStyleCnt="0"/>
      <dgm:spPr/>
    </dgm:pt>
    <dgm:pt modelId="{A1981D7A-A86C-4B99-A8E6-EEEB26042EA6}" type="pres">
      <dgm:prSet presAssocID="{8AD05A5E-9450-4AD6-B805-BB1AC2D2A3A8}" presName="composite" presStyleCnt="0"/>
      <dgm:spPr/>
    </dgm:pt>
    <dgm:pt modelId="{3BBDCBF6-D0EF-4B51-B031-7F06E7B81BC9}" type="pres">
      <dgm:prSet presAssocID="{8AD05A5E-9450-4AD6-B805-BB1AC2D2A3A8}" presName="bgChev" presStyleLbl="node1" presStyleIdx="1" presStyleCnt="3"/>
      <dgm:spPr/>
    </dgm:pt>
    <dgm:pt modelId="{976B2563-44A0-4019-815A-883346805F96}" type="pres">
      <dgm:prSet presAssocID="{8AD05A5E-9450-4AD6-B805-BB1AC2D2A3A8}" presName="txNode" presStyleLbl="fgAcc1" presStyleIdx="1" presStyleCnt="3">
        <dgm:presLayoutVars>
          <dgm:bulletEnabled val="1"/>
        </dgm:presLayoutVars>
      </dgm:prSet>
      <dgm:spPr/>
    </dgm:pt>
    <dgm:pt modelId="{A2B3E129-B8DA-4D94-9F43-2B69BE3B6D35}" type="pres">
      <dgm:prSet presAssocID="{5839D9E4-225A-48C0-BEDA-C0B82E3C7FE2}" presName="compositeSpace" presStyleCnt="0"/>
      <dgm:spPr/>
    </dgm:pt>
    <dgm:pt modelId="{A65401B7-22C4-4844-9D28-DE0A3E6FCD70}" type="pres">
      <dgm:prSet presAssocID="{42FCA71F-6F5A-4855-ACE1-6D685E831AB2}" presName="composite" presStyleCnt="0"/>
      <dgm:spPr/>
    </dgm:pt>
    <dgm:pt modelId="{BB7C7E58-51E4-4743-892C-8981CC7B2165}" type="pres">
      <dgm:prSet presAssocID="{42FCA71F-6F5A-4855-ACE1-6D685E831AB2}" presName="bgChev" presStyleLbl="node1" presStyleIdx="2" presStyleCnt="3"/>
      <dgm:spPr/>
    </dgm:pt>
    <dgm:pt modelId="{9D71F535-6DA7-44F6-929E-D42944EFC7A7}" type="pres">
      <dgm:prSet presAssocID="{42FCA71F-6F5A-4855-ACE1-6D685E831AB2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F6BC551F-19B5-4247-AA11-E8DF70EF4083}" srcId="{862EE13B-9982-44CB-8D4D-27842C9197AB}" destId="{E411C6C3-C082-4971-B5D8-12CE05F251D6}" srcOrd="0" destOrd="0" parTransId="{8AF5A810-A7EE-4B8B-BA7F-E40E85DD221D}" sibTransId="{8E40C37C-5181-4398-AD1C-3CF2C27FB481}"/>
    <dgm:cxn modelId="{7CD3B830-B06C-444A-A297-4B2FD7B6C976}" srcId="{862EE13B-9982-44CB-8D4D-27842C9197AB}" destId="{8AD05A5E-9450-4AD6-B805-BB1AC2D2A3A8}" srcOrd="1" destOrd="0" parTransId="{441DB2A9-6690-4F6F-9C70-7CAEE7B43628}" sibTransId="{5839D9E4-225A-48C0-BEDA-C0B82E3C7FE2}"/>
    <dgm:cxn modelId="{6AD15949-68A7-4ECC-98CB-26DFA4F18D26}" type="presOf" srcId="{E411C6C3-C082-4971-B5D8-12CE05F251D6}" destId="{9935869D-5871-4C29-B5B8-9D7FF7826C66}" srcOrd="0" destOrd="0" presId="urn:microsoft.com/office/officeart/2005/8/layout/chevronAccent+Icon"/>
    <dgm:cxn modelId="{9DC51094-2215-4F1D-80A0-C3533F6B8348}" type="presOf" srcId="{42FCA71F-6F5A-4855-ACE1-6D685E831AB2}" destId="{9D71F535-6DA7-44F6-929E-D42944EFC7A7}" srcOrd="0" destOrd="0" presId="urn:microsoft.com/office/officeart/2005/8/layout/chevronAccent+Icon"/>
    <dgm:cxn modelId="{68992498-1E49-4484-9094-80DBD4D4DC8F}" type="presOf" srcId="{8AD05A5E-9450-4AD6-B805-BB1AC2D2A3A8}" destId="{976B2563-44A0-4019-815A-883346805F96}" srcOrd="0" destOrd="0" presId="urn:microsoft.com/office/officeart/2005/8/layout/chevronAccent+Icon"/>
    <dgm:cxn modelId="{C467B0A2-EA0A-4686-A2FA-39FF0D749AC7}" type="presOf" srcId="{862EE13B-9982-44CB-8D4D-27842C9197AB}" destId="{3D96CE28-369F-4A5D-8857-5F4A3A90749C}" srcOrd="0" destOrd="0" presId="urn:microsoft.com/office/officeart/2005/8/layout/chevronAccent+Icon"/>
    <dgm:cxn modelId="{674ABAC4-FC4E-40F3-B027-FED54A8ABAAE}" srcId="{862EE13B-9982-44CB-8D4D-27842C9197AB}" destId="{42FCA71F-6F5A-4855-ACE1-6D685E831AB2}" srcOrd="2" destOrd="0" parTransId="{97E7C55B-419C-44B6-AFBC-7690B4CE8220}" sibTransId="{A9706CDF-FD8A-44E8-B7D9-9F0F9D0D99F8}"/>
    <dgm:cxn modelId="{04F952D7-1857-49E1-A3A3-5F1F9BB6A104}" type="presParOf" srcId="{3D96CE28-369F-4A5D-8857-5F4A3A90749C}" destId="{89B060C3-3D32-4C12-BFB5-D644CCCB6576}" srcOrd="0" destOrd="0" presId="urn:microsoft.com/office/officeart/2005/8/layout/chevronAccent+Icon"/>
    <dgm:cxn modelId="{30899072-5F0F-42FD-9ECF-6B8ECC89E969}" type="presParOf" srcId="{89B060C3-3D32-4C12-BFB5-D644CCCB6576}" destId="{5E1C59FD-74BA-4426-916D-F314A5248AEF}" srcOrd="0" destOrd="0" presId="urn:microsoft.com/office/officeart/2005/8/layout/chevronAccent+Icon"/>
    <dgm:cxn modelId="{E8DE29A9-2A0D-4BC3-A642-5A28778DC699}" type="presParOf" srcId="{89B060C3-3D32-4C12-BFB5-D644CCCB6576}" destId="{9935869D-5871-4C29-B5B8-9D7FF7826C66}" srcOrd="1" destOrd="0" presId="urn:microsoft.com/office/officeart/2005/8/layout/chevronAccent+Icon"/>
    <dgm:cxn modelId="{0816DCEE-B61E-4A51-9F8A-A524C8E7A69C}" type="presParOf" srcId="{3D96CE28-369F-4A5D-8857-5F4A3A90749C}" destId="{6ACD1CC9-3384-4771-A416-131A4545BEA7}" srcOrd="1" destOrd="0" presId="urn:microsoft.com/office/officeart/2005/8/layout/chevronAccent+Icon"/>
    <dgm:cxn modelId="{78103534-DCB9-4145-BED6-848E11575014}" type="presParOf" srcId="{3D96CE28-369F-4A5D-8857-5F4A3A90749C}" destId="{A1981D7A-A86C-4B99-A8E6-EEEB26042EA6}" srcOrd="2" destOrd="0" presId="urn:microsoft.com/office/officeart/2005/8/layout/chevronAccent+Icon"/>
    <dgm:cxn modelId="{061B89C2-C0D0-4640-9235-4DDCDF61AE28}" type="presParOf" srcId="{A1981D7A-A86C-4B99-A8E6-EEEB26042EA6}" destId="{3BBDCBF6-D0EF-4B51-B031-7F06E7B81BC9}" srcOrd="0" destOrd="0" presId="urn:microsoft.com/office/officeart/2005/8/layout/chevronAccent+Icon"/>
    <dgm:cxn modelId="{23D9534D-BEDF-46B3-A6F0-A4EAD783B7D5}" type="presParOf" srcId="{A1981D7A-A86C-4B99-A8E6-EEEB26042EA6}" destId="{976B2563-44A0-4019-815A-883346805F96}" srcOrd="1" destOrd="0" presId="urn:microsoft.com/office/officeart/2005/8/layout/chevronAccent+Icon"/>
    <dgm:cxn modelId="{04CF070A-8033-48DE-81D9-B7210440D297}" type="presParOf" srcId="{3D96CE28-369F-4A5D-8857-5F4A3A90749C}" destId="{A2B3E129-B8DA-4D94-9F43-2B69BE3B6D35}" srcOrd="3" destOrd="0" presId="urn:microsoft.com/office/officeart/2005/8/layout/chevronAccent+Icon"/>
    <dgm:cxn modelId="{E7E7617F-D4E3-44A2-95EC-1B4D01FB58FA}" type="presParOf" srcId="{3D96CE28-369F-4A5D-8857-5F4A3A90749C}" destId="{A65401B7-22C4-4844-9D28-DE0A3E6FCD70}" srcOrd="4" destOrd="0" presId="urn:microsoft.com/office/officeart/2005/8/layout/chevronAccent+Icon"/>
    <dgm:cxn modelId="{D5E2DA61-AF21-4B27-AAC1-776556AF92A6}" type="presParOf" srcId="{A65401B7-22C4-4844-9D28-DE0A3E6FCD70}" destId="{BB7C7E58-51E4-4743-892C-8981CC7B2165}" srcOrd="0" destOrd="0" presId="urn:microsoft.com/office/officeart/2005/8/layout/chevronAccent+Icon"/>
    <dgm:cxn modelId="{C5C7249F-ED3E-4782-BED4-829C14D61BE6}" type="presParOf" srcId="{A65401B7-22C4-4844-9D28-DE0A3E6FCD70}" destId="{9D71F535-6DA7-44F6-929E-D42944EFC7A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EE13B-9982-44CB-8D4D-27842C9197AB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E411C6C3-C082-4971-B5D8-12CE05F251D6}">
      <dgm:prSet phldrT="[Text]" phldr="0"/>
      <dgm:spPr/>
      <dgm:t>
        <a:bodyPr/>
        <a:lstStyle/>
        <a:p>
          <a:r>
            <a:rPr lang="en-MY" dirty="0"/>
            <a:t>Introduction to IPEMIGAS</a:t>
          </a:r>
          <a:br>
            <a:rPr lang="en-MY" dirty="0"/>
          </a:br>
          <a:r>
            <a:rPr lang="en-MY" dirty="0"/>
            <a:t>by Pak Donny</a:t>
          </a:r>
        </a:p>
      </dgm:t>
    </dgm:pt>
    <dgm:pt modelId="{8AF5A810-A7EE-4B8B-BA7F-E40E85DD221D}" type="parTrans" cxnId="{F6BC551F-19B5-4247-AA11-E8DF70EF4083}">
      <dgm:prSet/>
      <dgm:spPr/>
      <dgm:t>
        <a:bodyPr/>
        <a:lstStyle/>
        <a:p>
          <a:endParaRPr lang="en-MY"/>
        </a:p>
      </dgm:t>
    </dgm:pt>
    <dgm:pt modelId="{8E40C37C-5181-4398-AD1C-3CF2C27FB481}" type="sibTrans" cxnId="{F6BC551F-19B5-4247-AA11-E8DF70EF4083}">
      <dgm:prSet/>
      <dgm:spPr/>
      <dgm:t>
        <a:bodyPr/>
        <a:lstStyle/>
        <a:p>
          <a:endParaRPr lang="en-MY"/>
        </a:p>
      </dgm:t>
    </dgm:pt>
    <dgm:pt modelId="{8AD05A5E-9450-4AD6-B805-BB1AC2D2A3A8}">
      <dgm:prSet phldrT="[Text]" phldr="0"/>
      <dgm:spPr/>
      <dgm:t>
        <a:bodyPr/>
        <a:lstStyle/>
        <a:p>
          <a:r>
            <a:rPr lang="en-MY" dirty="0" err="1"/>
            <a:t>Du’a</a:t>
          </a:r>
          <a:endParaRPr lang="en-MY" dirty="0"/>
        </a:p>
      </dgm:t>
    </dgm:pt>
    <dgm:pt modelId="{441DB2A9-6690-4F6F-9C70-7CAEE7B43628}" type="parTrans" cxnId="{7CD3B830-B06C-444A-A297-4B2FD7B6C976}">
      <dgm:prSet/>
      <dgm:spPr/>
      <dgm:t>
        <a:bodyPr/>
        <a:lstStyle/>
        <a:p>
          <a:endParaRPr lang="en-MY"/>
        </a:p>
      </dgm:t>
    </dgm:pt>
    <dgm:pt modelId="{5839D9E4-225A-48C0-BEDA-C0B82E3C7FE2}" type="sibTrans" cxnId="{7CD3B830-B06C-444A-A297-4B2FD7B6C976}">
      <dgm:prSet/>
      <dgm:spPr/>
      <dgm:t>
        <a:bodyPr/>
        <a:lstStyle/>
        <a:p>
          <a:endParaRPr lang="en-MY"/>
        </a:p>
      </dgm:t>
    </dgm:pt>
    <dgm:pt modelId="{42FCA71F-6F5A-4855-ACE1-6D685E831AB2}">
      <dgm:prSet phldrT="[Text]" phldr="0"/>
      <dgm:spPr/>
      <dgm:t>
        <a:bodyPr/>
        <a:lstStyle/>
        <a:p>
          <a:r>
            <a:rPr lang="en-MY" dirty="0"/>
            <a:t>Introduction</a:t>
          </a:r>
          <a:br>
            <a:rPr lang="en-MY" dirty="0"/>
          </a:br>
          <a:r>
            <a:rPr lang="en-MY" dirty="0"/>
            <a:t>to Sponsors</a:t>
          </a:r>
        </a:p>
      </dgm:t>
    </dgm:pt>
    <dgm:pt modelId="{97E7C55B-419C-44B6-AFBC-7690B4CE8220}" type="parTrans" cxnId="{674ABAC4-FC4E-40F3-B027-FED54A8ABAAE}">
      <dgm:prSet/>
      <dgm:spPr/>
      <dgm:t>
        <a:bodyPr/>
        <a:lstStyle/>
        <a:p>
          <a:endParaRPr lang="en-MY"/>
        </a:p>
      </dgm:t>
    </dgm:pt>
    <dgm:pt modelId="{A9706CDF-FD8A-44E8-B7D9-9F0F9D0D99F8}" type="sibTrans" cxnId="{674ABAC4-FC4E-40F3-B027-FED54A8ABAAE}">
      <dgm:prSet/>
      <dgm:spPr/>
      <dgm:t>
        <a:bodyPr/>
        <a:lstStyle/>
        <a:p>
          <a:endParaRPr lang="en-MY"/>
        </a:p>
      </dgm:t>
    </dgm:pt>
    <dgm:pt modelId="{3D96CE28-369F-4A5D-8857-5F4A3A90749C}" type="pres">
      <dgm:prSet presAssocID="{862EE13B-9982-44CB-8D4D-27842C9197AB}" presName="Name0" presStyleCnt="0">
        <dgm:presLayoutVars>
          <dgm:dir/>
          <dgm:resizeHandles val="exact"/>
        </dgm:presLayoutVars>
      </dgm:prSet>
      <dgm:spPr/>
    </dgm:pt>
    <dgm:pt modelId="{89B060C3-3D32-4C12-BFB5-D644CCCB6576}" type="pres">
      <dgm:prSet presAssocID="{E411C6C3-C082-4971-B5D8-12CE05F251D6}" presName="composite" presStyleCnt="0"/>
      <dgm:spPr/>
    </dgm:pt>
    <dgm:pt modelId="{5E1C59FD-74BA-4426-916D-F314A5248AEF}" type="pres">
      <dgm:prSet presAssocID="{E411C6C3-C082-4971-B5D8-12CE05F251D6}" presName="bgChev" presStyleLbl="node1" presStyleIdx="0" presStyleCnt="3"/>
      <dgm:spPr/>
    </dgm:pt>
    <dgm:pt modelId="{9935869D-5871-4C29-B5B8-9D7FF7826C66}" type="pres">
      <dgm:prSet presAssocID="{E411C6C3-C082-4971-B5D8-12CE05F251D6}" presName="txNode" presStyleLbl="fgAcc1" presStyleIdx="0" presStyleCnt="3">
        <dgm:presLayoutVars>
          <dgm:bulletEnabled val="1"/>
        </dgm:presLayoutVars>
      </dgm:prSet>
      <dgm:spPr/>
    </dgm:pt>
    <dgm:pt modelId="{6ACD1CC9-3384-4771-A416-131A4545BEA7}" type="pres">
      <dgm:prSet presAssocID="{8E40C37C-5181-4398-AD1C-3CF2C27FB481}" presName="compositeSpace" presStyleCnt="0"/>
      <dgm:spPr/>
    </dgm:pt>
    <dgm:pt modelId="{A1981D7A-A86C-4B99-A8E6-EEEB26042EA6}" type="pres">
      <dgm:prSet presAssocID="{8AD05A5E-9450-4AD6-B805-BB1AC2D2A3A8}" presName="composite" presStyleCnt="0"/>
      <dgm:spPr/>
    </dgm:pt>
    <dgm:pt modelId="{3BBDCBF6-D0EF-4B51-B031-7F06E7B81BC9}" type="pres">
      <dgm:prSet presAssocID="{8AD05A5E-9450-4AD6-B805-BB1AC2D2A3A8}" presName="bgChev" presStyleLbl="node1" presStyleIdx="1" presStyleCnt="3"/>
      <dgm:spPr/>
    </dgm:pt>
    <dgm:pt modelId="{976B2563-44A0-4019-815A-883346805F96}" type="pres">
      <dgm:prSet presAssocID="{8AD05A5E-9450-4AD6-B805-BB1AC2D2A3A8}" presName="txNode" presStyleLbl="fgAcc1" presStyleIdx="1" presStyleCnt="3">
        <dgm:presLayoutVars>
          <dgm:bulletEnabled val="1"/>
        </dgm:presLayoutVars>
      </dgm:prSet>
      <dgm:spPr/>
    </dgm:pt>
    <dgm:pt modelId="{A2B3E129-B8DA-4D94-9F43-2B69BE3B6D35}" type="pres">
      <dgm:prSet presAssocID="{5839D9E4-225A-48C0-BEDA-C0B82E3C7FE2}" presName="compositeSpace" presStyleCnt="0"/>
      <dgm:spPr/>
    </dgm:pt>
    <dgm:pt modelId="{A65401B7-22C4-4844-9D28-DE0A3E6FCD70}" type="pres">
      <dgm:prSet presAssocID="{42FCA71F-6F5A-4855-ACE1-6D685E831AB2}" presName="composite" presStyleCnt="0"/>
      <dgm:spPr/>
    </dgm:pt>
    <dgm:pt modelId="{BB7C7E58-51E4-4743-892C-8981CC7B2165}" type="pres">
      <dgm:prSet presAssocID="{42FCA71F-6F5A-4855-ACE1-6D685E831AB2}" presName="bgChev" presStyleLbl="node1" presStyleIdx="2" presStyleCnt="3"/>
      <dgm:spPr/>
    </dgm:pt>
    <dgm:pt modelId="{9D71F535-6DA7-44F6-929E-D42944EFC7A7}" type="pres">
      <dgm:prSet presAssocID="{42FCA71F-6F5A-4855-ACE1-6D685E831AB2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F6BC551F-19B5-4247-AA11-E8DF70EF4083}" srcId="{862EE13B-9982-44CB-8D4D-27842C9197AB}" destId="{E411C6C3-C082-4971-B5D8-12CE05F251D6}" srcOrd="0" destOrd="0" parTransId="{8AF5A810-A7EE-4B8B-BA7F-E40E85DD221D}" sibTransId="{8E40C37C-5181-4398-AD1C-3CF2C27FB481}"/>
    <dgm:cxn modelId="{7CD3B830-B06C-444A-A297-4B2FD7B6C976}" srcId="{862EE13B-9982-44CB-8D4D-27842C9197AB}" destId="{8AD05A5E-9450-4AD6-B805-BB1AC2D2A3A8}" srcOrd="1" destOrd="0" parTransId="{441DB2A9-6690-4F6F-9C70-7CAEE7B43628}" sibTransId="{5839D9E4-225A-48C0-BEDA-C0B82E3C7FE2}"/>
    <dgm:cxn modelId="{6AD15949-68A7-4ECC-98CB-26DFA4F18D26}" type="presOf" srcId="{E411C6C3-C082-4971-B5D8-12CE05F251D6}" destId="{9935869D-5871-4C29-B5B8-9D7FF7826C66}" srcOrd="0" destOrd="0" presId="urn:microsoft.com/office/officeart/2005/8/layout/chevronAccent+Icon"/>
    <dgm:cxn modelId="{9DC51094-2215-4F1D-80A0-C3533F6B8348}" type="presOf" srcId="{42FCA71F-6F5A-4855-ACE1-6D685E831AB2}" destId="{9D71F535-6DA7-44F6-929E-D42944EFC7A7}" srcOrd="0" destOrd="0" presId="urn:microsoft.com/office/officeart/2005/8/layout/chevronAccent+Icon"/>
    <dgm:cxn modelId="{68992498-1E49-4484-9094-80DBD4D4DC8F}" type="presOf" srcId="{8AD05A5E-9450-4AD6-B805-BB1AC2D2A3A8}" destId="{976B2563-44A0-4019-815A-883346805F96}" srcOrd="0" destOrd="0" presId="urn:microsoft.com/office/officeart/2005/8/layout/chevronAccent+Icon"/>
    <dgm:cxn modelId="{C467B0A2-EA0A-4686-A2FA-39FF0D749AC7}" type="presOf" srcId="{862EE13B-9982-44CB-8D4D-27842C9197AB}" destId="{3D96CE28-369F-4A5D-8857-5F4A3A90749C}" srcOrd="0" destOrd="0" presId="urn:microsoft.com/office/officeart/2005/8/layout/chevronAccent+Icon"/>
    <dgm:cxn modelId="{674ABAC4-FC4E-40F3-B027-FED54A8ABAAE}" srcId="{862EE13B-9982-44CB-8D4D-27842C9197AB}" destId="{42FCA71F-6F5A-4855-ACE1-6D685E831AB2}" srcOrd="2" destOrd="0" parTransId="{97E7C55B-419C-44B6-AFBC-7690B4CE8220}" sibTransId="{A9706CDF-FD8A-44E8-B7D9-9F0F9D0D99F8}"/>
    <dgm:cxn modelId="{04F952D7-1857-49E1-A3A3-5F1F9BB6A104}" type="presParOf" srcId="{3D96CE28-369F-4A5D-8857-5F4A3A90749C}" destId="{89B060C3-3D32-4C12-BFB5-D644CCCB6576}" srcOrd="0" destOrd="0" presId="urn:microsoft.com/office/officeart/2005/8/layout/chevronAccent+Icon"/>
    <dgm:cxn modelId="{30899072-5F0F-42FD-9ECF-6B8ECC89E969}" type="presParOf" srcId="{89B060C3-3D32-4C12-BFB5-D644CCCB6576}" destId="{5E1C59FD-74BA-4426-916D-F314A5248AEF}" srcOrd="0" destOrd="0" presId="urn:microsoft.com/office/officeart/2005/8/layout/chevronAccent+Icon"/>
    <dgm:cxn modelId="{E8DE29A9-2A0D-4BC3-A642-5A28778DC699}" type="presParOf" srcId="{89B060C3-3D32-4C12-BFB5-D644CCCB6576}" destId="{9935869D-5871-4C29-B5B8-9D7FF7826C66}" srcOrd="1" destOrd="0" presId="urn:microsoft.com/office/officeart/2005/8/layout/chevronAccent+Icon"/>
    <dgm:cxn modelId="{0816DCEE-B61E-4A51-9F8A-A524C8E7A69C}" type="presParOf" srcId="{3D96CE28-369F-4A5D-8857-5F4A3A90749C}" destId="{6ACD1CC9-3384-4771-A416-131A4545BEA7}" srcOrd="1" destOrd="0" presId="urn:microsoft.com/office/officeart/2005/8/layout/chevronAccent+Icon"/>
    <dgm:cxn modelId="{78103534-DCB9-4145-BED6-848E11575014}" type="presParOf" srcId="{3D96CE28-369F-4A5D-8857-5F4A3A90749C}" destId="{A1981D7A-A86C-4B99-A8E6-EEEB26042EA6}" srcOrd="2" destOrd="0" presId="urn:microsoft.com/office/officeart/2005/8/layout/chevronAccent+Icon"/>
    <dgm:cxn modelId="{061B89C2-C0D0-4640-9235-4DDCDF61AE28}" type="presParOf" srcId="{A1981D7A-A86C-4B99-A8E6-EEEB26042EA6}" destId="{3BBDCBF6-D0EF-4B51-B031-7F06E7B81BC9}" srcOrd="0" destOrd="0" presId="urn:microsoft.com/office/officeart/2005/8/layout/chevronAccent+Icon"/>
    <dgm:cxn modelId="{23D9534D-BEDF-46B3-A6F0-A4EAD783B7D5}" type="presParOf" srcId="{A1981D7A-A86C-4B99-A8E6-EEEB26042EA6}" destId="{976B2563-44A0-4019-815A-883346805F96}" srcOrd="1" destOrd="0" presId="urn:microsoft.com/office/officeart/2005/8/layout/chevronAccent+Icon"/>
    <dgm:cxn modelId="{04CF070A-8033-48DE-81D9-B7210440D297}" type="presParOf" srcId="{3D96CE28-369F-4A5D-8857-5F4A3A90749C}" destId="{A2B3E129-B8DA-4D94-9F43-2B69BE3B6D35}" srcOrd="3" destOrd="0" presId="urn:microsoft.com/office/officeart/2005/8/layout/chevronAccent+Icon"/>
    <dgm:cxn modelId="{E7E7617F-D4E3-44A2-95EC-1B4D01FB58FA}" type="presParOf" srcId="{3D96CE28-369F-4A5D-8857-5F4A3A90749C}" destId="{A65401B7-22C4-4844-9D28-DE0A3E6FCD70}" srcOrd="4" destOrd="0" presId="urn:microsoft.com/office/officeart/2005/8/layout/chevronAccent+Icon"/>
    <dgm:cxn modelId="{D5E2DA61-AF21-4B27-AAC1-776556AF92A6}" type="presParOf" srcId="{A65401B7-22C4-4844-9D28-DE0A3E6FCD70}" destId="{BB7C7E58-51E4-4743-892C-8981CC7B2165}" srcOrd="0" destOrd="0" presId="urn:microsoft.com/office/officeart/2005/8/layout/chevronAccent+Icon"/>
    <dgm:cxn modelId="{C5C7249F-ED3E-4782-BED4-829C14D61BE6}" type="presParOf" srcId="{A65401B7-22C4-4844-9D28-DE0A3E6FCD70}" destId="{9D71F535-6DA7-44F6-929E-D42944EFC7A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2EE13B-9982-44CB-8D4D-27842C9197AB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E411C6C3-C082-4971-B5D8-12CE05F251D6}">
      <dgm:prSet phldrT="[Text]" phldr="0"/>
      <dgm:spPr/>
      <dgm:t>
        <a:bodyPr/>
        <a:lstStyle/>
        <a:p>
          <a:r>
            <a:rPr lang="en-MY" dirty="0"/>
            <a:t>Introduction to IPEMIGAS</a:t>
          </a:r>
          <a:br>
            <a:rPr lang="en-MY" dirty="0"/>
          </a:br>
          <a:r>
            <a:rPr lang="en-MY" dirty="0"/>
            <a:t>by Pak Donny</a:t>
          </a:r>
        </a:p>
      </dgm:t>
    </dgm:pt>
    <dgm:pt modelId="{8AF5A810-A7EE-4B8B-BA7F-E40E85DD221D}" type="parTrans" cxnId="{F6BC551F-19B5-4247-AA11-E8DF70EF4083}">
      <dgm:prSet/>
      <dgm:spPr/>
      <dgm:t>
        <a:bodyPr/>
        <a:lstStyle/>
        <a:p>
          <a:endParaRPr lang="en-MY"/>
        </a:p>
      </dgm:t>
    </dgm:pt>
    <dgm:pt modelId="{8E40C37C-5181-4398-AD1C-3CF2C27FB481}" type="sibTrans" cxnId="{F6BC551F-19B5-4247-AA11-E8DF70EF4083}">
      <dgm:prSet/>
      <dgm:spPr/>
      <dgm:t>
        <a:bodyPr/>
        <a:lstStyle/>
        <a:p>
          <a:endParaRPr lang="en-MY"/>
        </a:p>
      </dgm:t>
    </dgm:pt>
    <dgm:pt modelId="{8AD05A5E-9450-4AD6-B805-BB1AC2D2A3A8}">
      <dgm:prSet phldrT="[Text]" phldr="0"/>
      <dgm:spPr/>
      <dgm:t>
        <a:bodyPr/>
        <a:lstStyle/>
        <a:p>
          <a:r>
            <a:rPr lang="en-MY" dirty="0" err="1"/>
            <a:t>Du’a</a:t>
          </a:r>
          <a:endParaRPr lang="en-MY" dirty="0"/>
        </a:p>
      </dgm:t>
    </dgm:pt>
    <dgm:pt modelId="{441DB2A9-6690-4F6F-9C70-7CAEE7B43628}" type="parTrans" cxnId="{7CD3B830-B06C-444A-A297-4B2FD7B6C976}">
      <dgm:prSet/>
      <dgm:spPr/>
      <dgm:t>
        <a:bodyPr/>
        <a:lstStyle/>
        <a:p>
          <a:endParaRPr lang="en-MY"/>
        </a:p>
      </dgm:t>
    </dgm:pt>
    <dgm:pt modelId="{5839D9E4-225A-48C0-BEDA-C0B82E3C7FE2}" type="sibTrans" cxnId="{7CD3B830-B06C-444A-A297-4B2FD7B6C976}">
      <dgm:prSet/>
      <dgm:spPr/>
      <dgm:t>
        <a:bodyPr/>
        <a:lstStyle/>
        <a:p>
          <a:endParaRPr lang="en-MY"/>
        </a:p>
      </dgm:t>
    </dgm:pt>
    <dgm:pt modelId="{42FCA71F-6F5A-4855-ACE1-6D685E831AB2}">
      <dgm:prSet phldrT="[Text]" phldr="0"/>
      <dgm:spPr/>
      <dgm:t>
        <a:bodyPr/>
        <a:lstStyle/>
        <a:p>
          <a:r>
            <a:rPr lang="en-MY" dirty="0"/>
            <a:t>Introduction</a:t>
          </a:r>
          <a:br>
            <a:rPr lang="en-MY" dirty="0"/>
          </a:br>
          <a:r>
            <a:rPr lang="en-MY" dirty="0"/>
            <a:t>to Sponsors</a:t>
          </a:r>
        </a:p>
      </dgm:t>
    </dgm:pt>
    <dgm:pt modelId="{97E7C55B-419C-44B6-AFBC-7690B4CE8220}" type="parTrans" cxnId="{674ABAC4-FC4E-40F3-B027-FED54A8ABAAE}">
      <dgm:prSet/>
      <dgm:spPr/>
      <dgm:t>
        <a:bodyPr/>
        <a:lstStyle/>
        <a:p>
          <a:endParaRPr lang="en-MY"/>
        </a:p>
      </dgm:t>
    </dgm:pt>
    <dgm:pt modelId="{A9706CDF-FD8A-44E8-B7D9-9F0F9D0D99F8}" type="sibTrans" cxnId="{674ABAC4-FC4E-40F3-B027-FED54A8ABAAE}">
      <dgm:prSet/>
      <dgm:spPr/>
      <dgm:t>
        <a:bodyPr/>
        <a:lstStyle/>
        <a:p>
          <a:endParaRPr lang="en-MY"/>
        </a:p>
      </dgm:t>
    </dgm:pt>
    <dgm:pt modelId="{3D96CE28-369F-4A5D-8857-5F4A3A90749C}" type="pres">
      <dgm:prSet presAssocID="{862EE13B-9982-44CB-8D4D-27842C9197AB}" presName="Name0" presStyleCnt="0">
        <dgm:presLayoutVars>
          <dgm:dir/>
          <dgm:resizeHandles val="exact"/>
        </dgm:presLayoutVars>
      </dgm:prSet>
      <dgm:spPr/>
    </dgm:pt>
    <dgm:pt modelId="{89B060C3-3D32-4C12-BFB5-D644CCCB6576}" type="pres">
      <dgm:prSet presAssocID="{E411C6C3-C082-4971-B5D8-12CE05F251D6}" presName="composite" presStyleCnt="0"/>
      <dgm:spPr/>
    </dgm:pt>
    <dgm:pt modelId="{5E1C59FD-74BA-4426-916D-F314A5248AEF}" type="pres">
      <dgm:prSet presAssocID="{E411C6C3-C082-4971-B5D8-12CE05F251D6}" presName="bgChev" presStyleLbl="node1" presStyleIdx="0" presStyleCnt="3"/>
      <dgm:spPr/>
    </dgm:pt>
    <dgm:pt modelId="{9935869D-5871-4C29-B5B8-9D7FF7826C66}" type="pres">
      <dgm:prSet presAssocID="{E411C6C3-C082-4971-B5D8-12CE05F251D6}" presName="txNode" presStyleLbl="fgAcc1" presStyleIdx="0" presStyleCnt="3">
        <dgm:presLayoutVars>
          <dgm:bulletEnabled val="1"/>
        </dgm:presLayoutVars>
      </dgm:prSet>
      <dgm:spPr/>
    </dgm:pt>
    <dgm:pt modelId="{6ACD1CC9-3384-4771-A416-131A4545BEA7}" type="pres">
      <dgm:prSet presAssocID="{8E40C37C-5181-4398-AD1C-3CF2C27FB481}" presName="compositeSpace" presStyleCnt="0"/>
      <dgm:spPr/>
    </dgm:pt>
    <dgm:pt modelId="{A1981D7A-A86C-4B99-A8E6-EEEB26042EA6}" type="pres">
      <dgm:prSet presAssocID="{8AD05A5E-9450-4AD6-B805-BB1AC2D2A3A8}" presName="composite" presStyleCnt="0"/>
      <dgm:spPr/>
    </dgm:pt>
    <dgm:pt modelId="{3BBDCBF6-D0EF-4B51-B031-7F06E7B81BC9}" type="pres">
      <dgm:prSet presAssocID="{8AD05A5E-9450-4AD6-B805-BB1AC2D2A3A8}" presName="bgChev" presStyleLbl="node1" presStyleIdx="1" presStyleCnt="3"/>
      <dgm:spPr/>
    </dgm:pt>
    <dgm:pt modelId="{976B2563-44A0-4019-815A-883346805F96}" type="pres">
      <dgm:prSet presAssocID="{8AD05A5E-9450-4AD6-B805-BB1AC2D2A3A8}" presName="txNode" presStyleLbl="fgAcc1" presStyleIdx="1" presStyleCnt="3">
        <dgm:presLayoutVars>
          <dgm:bulletEnabled val="1"/>
        </dgm:presLayoutVars>
      </dgm:prSet>
      <dgm:spPr/>
    </dgm:pt>
    <dgm:pt modelId="{A2B3E129-B8DA-4D94-9F43-2B69BE3B6D35}" type="pres">
      <dgm:prSet presAssocID="{5839D9E4-225A-48C0-BEDA-C0B82E3C7FE2}" presName="compositeSpace" presStyleCnt="0"/>
      <dgm:spPr/>
    </dgm:pt>
    <dgm:pt modelId="{A65401B7-22C4-4844-9D28-DE0A3E6FCD70}" type="pres">
      <dgm:prSet presAssocID="{42FCA71F-6F5A-4855-ACE1-6D685E831AB2}" presName="composite" presStyleCnt="0"/>
      <dgm:spPr/>
    </dgm:pt>
    <dgm:pt modelId="{BB7C7E58-51E4-4743-892C-8981CC7B2165}" type="pres">
      <dgm:prSet presAssocID="{42FCA71F-6F5A-4855-ACE1-6D685E831AB2}" presName="bgChev" presStyleLbl="node1" presStyleIdx="2" presStyleCnt="3"/>
      <dgm:spPr/>
    </dgm:pt>
    <dgm:pt modelId="{9D71F535-6DA7-44F6-929E-D42944EFC7A7}" type="pres">
      <dgm:prSet presAssocID="{42FCA71F-6F5A-4855-ACE1-6D685E831AB2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F6BC551F-19B5-4247-AA11-E8DF70EF4083}" srcId="{862EE13B-9982-44CB-8D4D-27842C9197AB}" destId="{E411C6C3-C082-4971-B5D8-12CE05F251D6}" srcOrd="0" destOrd="0" parTransId="{8AF5A810-A7EE-4B8B-BA7F-E40E85DD221D}" sibTransId="{8E40C37C-5181-4398-AD1C-3CF2C27FB481}"/>
    <dgm:cxn modelId="{7CD3B830-B06C-444A-A297-4B2FD7B6C976}" srcId="{862EE13B-9982-44CB-8D4D-27842C9197AB}" destId="{8AD05A5E-9450-4AD6-B805-BB1AC2D2A3A8}" srcOrd="1" destOrd="0" parTransId="{441DB2A9-6690-4F6F-9C70-7CAEE7B43628}" sibTransId="{5839D9E4-225A-48C0-BEDA-C0B82E3C7FE2}"/>
    <dgm:cxn modelId="{6AD15949-68A7-4ECC-98CB-26DFA4F18D26}" type="presOf" srcId="{E411C6C3-C082-4971-B5D8-12CE05F251D6}" destId="{9935869D-5871-4C29-B5B8-9D7FF7826C66}" srcOrd="0" destOrd="0" presId="urn:microsoft.com/office/officeart/2005/8/layout/chevronAccent+Icon"/>
    <dgm:cxn modelId="{9DC51094-2215-4F1D-80A0-C3533F6B8348}" type="presOf" srcId="{42FCA71F-6F5A-4855-ACE1-6D685E831AB2}" destId="{9D71F535-6DA7-44F6-929E-D42944EFC7A7}" srcOrd="0" destOrd="0" presId="urn:microsoft.com/office/officeart/2005/8/layout/chevronAccent+Icon"/>
    <dgm:cxn modelId="{68992498-1E49-4484-9094-80DBD4D4DC8F}" type="presOf" srcId="{8AD05A5E-9450-4AD6-B805-BB1AC2D2A3A8}" destId="{976B2563-44A0-4019-815A-883346805F96}" srcOrd="0" destOrd="0" presId="urn:microsoft.com/office/officeart/2005/8/layout/chevronAccent+Icon"/>
    <dgm:cxn modelId="{C467B0A2-EA0A-4686-A2FA-39FF0D749AC7}" type="presOf" srcId="{862EE13B-9982-44CB-8D4D-27842C9197AB}" destId="{3D96CE28-369F-4A5D-8857-5F4A3A90749C}" srcOrd="0" destOrd="0" presId="urn:microsoft.com/office/officeart/2005/8/layout/chevronAccent+Icon"/>
    <dgm:cxn modelId="{674ABAC4-FC4E-40F3-B027-FED54A8ABAAE}" srcId="{862EE13B-9982-44CB-8D4D-27842C9197AB}" destId="{42FCA71F-6F5A-4855-ACE1-6D685E831AB2}" srcOrd="2" destOrd="0" parTransId="{97E7C55B-419C-44B6-AFBC-7690B4CE8220}" sibTransId="{A9706CDF-FD8A-44E8-B7D9-9F0F9D0D99F8}"/>
    <dgm:cxn modelId="{04F952D7-1857-49E1-A3A3-5F1F9BB6A104}" type="presParOf" srcId="{3D96CE28-369F-4A5D-8857-5F4A3A90749C}" destId="{89B060C3-3D32-4C12-BFB5-D644CCCB6576}" srcOrd="0" destOrd="0" presId="urn:microsoft.com/office/officeart/2005/8/layout/chevronAccent+Icon"/>
    <dgm:cxn modelId="{30899072-5F0F-42FD-9ECF-6B8ECC89E969}" type="presParOf" srcId="{89B060C3-3D32-4C12-BFB5-D644CCCB6576}" destId="{5E1C59FD-74BA-4426-916D-F314A5248AEF}" srcOrd="0" destOrd="0" presId="urn:microsoft.com/office/officeart/2005/8/layout/chevronAccent+Icon"/>
    <dgm:cxn modelId="{E8DE29A9-2A0D-4BC3-A642-5A28778DC699}" type="presParOf" srcId="{89B060C3-3D32-4C12-BFB5-D644CCCB6576}" destId="{9935869D-5871-4C29-B5B8-9D7FF7826C66}" srcOrd="1" destOrd="0" presId="urn:microsoft.com/office/officeart/2005/8/layout/chevronAccent+Icon"/>
    <dgm:cxn modelId="{0816DCEE-B61E-4A51-9F8A-A524C8E7A69C}" type="presParOf" srcId="{3D96CE28-369F-4A5D-8857-5F4A3A90749C}" destId="{6ACD1CC9-3384-4771-A416-131A4545BEA7}" srcOrd="1" destOrd="0" presId="urn:microsoft.com/office/officeart/2005/8/layout/chevronAccent+Icon"/>
    <dgm:cxn modelId="{78103534-DCB9-4145-BED6-848E11575014}" type="presParOf" srcId="{3D96CE28-369F-4A5D-8857-5F4A3A90749C}" destId="{A1981D7A-A86C-4B99-A8E6-EEEB26042EA6}" srcOrd="2" destOrd="0" presId="urn:microsoft.com/office/officeart/2005/8/layout/chevronAccent+Icon"/>
    <dgm:cxn modelId="{061B89C2-C0D0-4640-9235-4DDCDF61AE28}" type="presParOf" srcId="{A1981D7A-A86C-4B99-A8E6-EEEB26042EA6}" destId="{3BBDCBF6-D0EF-4B51-B031-7F06E7B81BC9}" srcOrd="0" destOrd="0" presId="urn:microsoft.com/office/officeart/2005/8/layout/chevronAccent+Icon"/>
    <dgm:cxn modelId="{23D9534D-BEDF-46B3-A6F0-A4EAD783B7D5}" type="presParOf" srcId="{A1981D7A-A86C-4B99-A8E6-EEEB26042EA6}" destId="{976B2563-44A0-4019-815A-883346805F96}" srcOrd="1" destOrd="0" presId="urn:microsoft.com/office/officeart/2005/8/layout/chevronAccent+Icon"/>
    <dgm:cxn modelId="{04CF070A-8033-48DE-81D9-B7210440D297}" type="presParOf" srcId="{3D96CE28-369F-4A5D-8857-5F4A3A90749C}" destId="{A2B3E129-B8DA-4D94-9F43-2B69BE3B6D35}" srcOrd="3" destOrd="0" presId="urn:microsoft.com/office/officeart/2005/8/layout/chevronAccent+Icon"/>
    <dgm:cxn modelId="{E7E7617F-D4E3-44A2-95EC-1B4D01FB58FA}" type="presParOf" srcId="{3D96CE28-369F-4A5D-8857-5F4A3A90749C}" destId="{A65401B7-22C4-4844-9D28-DE0A3E6FCD70}" srcOrd="4" destOrd="0" presId="urn:microsoft.com/office/officeart/2005/8/layout/chevronAccent+Icon"/>
    <dgm:cxn modelId="{D5E2DA61-AF21-4B27-AAC1-776556AF92A6}" type="presParOf" srcId="{A65401B7-22C4-4844-9D28-DE0A3E6FCD70}" destId="{BB7C7E58-51E4-4743-892C-8981CC7B2165}" srcOrd="0" destOrd="0" presId="urn:microsoft.com/office/officeart/2005/8/layout/chevronAccent+Icon"/>
    <dgm:cxn modelId="{C5C7249F-ED3E-4782-BED4-829C14D61BE6}" type="presParOf" srcId="{A65401B7-22C4-4844-9D28-DE0A3E6FCD70}" destId="{9D71F535-6DA7-44F6-929E-D42944EFC7A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59FD-74BA-4426-916D-F314A5248AEF}">
      <dsp:nvSpPr>
        <dsp:cNvPr id="0" name=""/>
        <dsp:cNvSpPr/>
      </dsp:nvSpPr>
      <dsp:spPr>
        <a:xfrm>
          <a:off x="952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5869D-5871-4C29-B5B8-9D7FF7826C66}">
      <dsp:nvSpPr>
        <dsp:cNvPr id="0" name=""/>
        <dsp:cNvSpPr/>
      </dsp:nvSpPr>
      <dsp:spPr>
        <a:xfrm>
          <a:off x="639127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Welcome to all Participants</a:t>
          </a:r>
        </a:p>
      </dsp:txBody>
      <dsp:txXfrm>
        <a:off x="666183" y="2389980"/>
        <a:ext cx="1966775" cy="869646"/>
      </dsp:txXfrm>
    </dsp:sp>
    <dsp:sp modelId="{3BBDCBF6-D0EF-4B51-B031-7F06E7B81BC9}">
      <dsp:nvSpPr>
        <dsp:cNvPr id="0" name=""/>
        <dsp:cNvSpPr/>
      </dsp:nvSpPr>
      <dsp:spPr>
        <a:xfrm>
          <a:off x="2734468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B2563-44A0-4019-815A-883346805F96}">
      <dsp:nvSpPr>
        <dsp:cNvPr id="0" name=""/>
        <dsp:cNvSpPr/>
      </dsp:nvSpPr>
      <dsp:spPr>
        <a:xfrm>
          <a:off x="3372643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 err="1"/>
            <a:t>Du’a</a:t>
          </a:r>
          <a:endParaRPr lang="en-MY" sz="2000" kern="1200" dirty="0"/>
        </a:p>
      </dsp:txBody>
      <dsp:txXfrm>
        <a:off x="3399699" y="2389980"/>
        <a:ext cx="1966775" cy="869646"/>
      </dsp:txXfrm>
    </dsp:sp>
    <dsp:sp modelId="{BB7C7E58-51E4-4743-892C-8981CC7B2165}">
      <dsp:nvSpPr>
        <dsp:cNvPr id="0" name=""/>
        <dsp:cNvSpPr/>
      </dsp:nvSpPr>
      <dsp:spPr>
        <a:xfrm>
          <a:off x="5467985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1F535-6DA7-44F6-929E-D42944EFC7A7}">
      <dsp:nvSpPr>
        <dsp:cNvPr id="0" name=""/>
        <dsp:cNvSpPr/>
      </dsp:nvSpPr>
      <dsp:spPr>
        <a:xfrm>
          <a:off x="6106160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 dirty="0"/>
            <a:t>Introduction</a:t>
          </a:r>
          <a:br>
            <a:rPr lang="en-MY" sz="2000" kern="1200" dirty="0"/>
          </a:br>
          <a:r>
            <a:rPr lang="en-MY" sz="2000" kern="1200" dirty="0"/>
            <a:t>to Sponsors</a:t>
          </a:r>
        </a:p>
      </dsp:txBody>
      <dsp:txXfrm>
        <a:off x="6133216" y="2389980"/>
        <a:ext cx="1966775" cy="869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59FD-74BA-4426-916D-F314A5248AEF}">
      <dsp:nvSpPr>
        <dsp:cNvPr id="0" name=""/>
        <dsp:cNvSpPr/>
      </dsp:nvSpPr>
      <dsp:spPr>
        <a:xfrm>
          <a:off x="952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5869D-5871-4C29-B5B8-9D7FF7826C66}">
      <dsp:nvSpPr>
        <dsp:cNvPr id="0" name=""/>
        <dsp:cNvSpPr/>
      </dsp:nvSpPr>
      <dsp:spPr>
        <a:xfrm>
          <a:off x="639127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Introduction to IPEMIGAS</a:t>
          </a:r>
          <a:br>
            <a:rPr lang="en-MY" sz="1500" kern="1200" dirty="0"/>
          </a:br>
          <a:r>
            <a:rPr lang="en-MY" sz="1500" kern="1200" dirty="0"/>
            <a:t>by Pak Donny</a:t>
          </a:r>
        </a:p>
      </dsp:txBody>
      <dsp:txXfrm>
        <a:off x="666183" y="2389980"/>
        <a:ext cx="1966775" cy="869646"/>
      </dsp:txXfrm>
    </dsp:sp>
    <dsp:sp modelId="{3BBDCBF6-D0EF-4B51-B031-7F06E7B81BC9}">
      <dsp:nvSpPr>
        <dsp:cNvPr id="0" name=""/>
        <dsp:cNvSpPr/>
      </dsp:nvSpPr>
      <dsp:spPr>
        <a:xfrm>
          <a:off x="2734468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B2563-44A0-4019-815A-883346805F96}">
      <dsp:nvSpPr>
        <dsp:cNvPr id="0" name=""/>
        <dsp:cNvSpPr/>
      </dsp:nvSpPr>
      <dsp:spPr>
        <a:xfrm>
          <a:off x="3372643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 err="1"/>
            <a:t>Du’a</a:t>
          </a:r>
          <a:endParaRPr lang="en-MY" sz="1500" kern="1200" dirty="0"/>
        </a:p>
      </dsp:txBody>
      <dsp:txXfrm>
        <a:off x="3399699" y="2389980"/>
        <a:ext cx="1966775" cy="869646"/>
      </dsp:txXfrm>
    </dsp:sp>
    <dsp:sp modelId="{BB7C7E58-51E4-4743-892C-8981CC7B2165}">
      <dsp:nvSpPr>
        <dsp:cNvPr id="0" name=""/>
        <dsp:cNvSpPr/>
      </dsp:nvSpPr>
      <dsp:spPr>
        <a:xfrm>
          <a:off x="5467985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1F535-6DA7-44F6-929E-D42944EFC7A7}">
      <dsp:nvSpPr>
        <dsp:cNvPr id="0" name=""/>
        <dsp:cNvSpPr/>
      </dsp:nvSpPr>
      <dsp:spPr>
        <a:xfrm>
          <a:off x="6106160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Introduction</a:t>
          </a:r>
          <a:br>
            <a:rPr lang="en-MY" sz="1500" kern="1200" dirty="0"/>
          </a:br>
          <a:r>
            <a:rPr lang="en-MY" sz="1500" kern="1200" dirty="0"/>
            <a:t>to Sponsors</a:t>
          </a:r>
        </a:p>
      </dsp:txBody>
      <dsp:txXfrm>
        <a:off x="6133216" y="2389980"/>
        <a:ext cx="1966775" cy="869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59FD-74BA-4426-916D-F314A5248AEF}">
      <dsp:nvSpPr>
        <dsp:cNvPr id="0" name=""/>
        <dsp:cNvSpPr/>
      </dsp:nvSpPr>
      <dsp:spPr>
        <a:xfrm>
          <a:off x="952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5869D-5871-4C29-B5B8-9D7FF7826C66}">
      <dsp:nvSpPr>
        <dsp:cNvPr id="0" name=""/>
        <dsp:cNvSpPr/>
      </dsp:nvSpPr>
      <dsp:spPr>
        <a:xfrm>
          <a:off x="639127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Introduction to IPEMIGAS</a:t>
          </a:r>
          <a:br>
            <a:rPr lang="en-MY" sz="1500" kern="1200" dirty="0"/>
          </a:br>
          <a:r>
            <a:rPr lang="en-MY" sz="1500" kern="1200" dirty="0"/>
            <a:t>by Pak Donny</a:t>
          </a:r>
        </a:p>
      </dsp:txBody>
      <dsp:txXfrm>
        <a:off x="666183" y="2389980"/>
        <a:ext cx="1966775" cy="869646"/>
      </dsp:txXfrm>
    </dsp:sp>
    <dsp:sp modelId="{3BBDCBF6-D0EF-4B51-B031-7F06E7B81BC9}">
      <dsp:nvSpPr>
        <dsp:cNvPr id="0" name=""/>
        <dsp:cNvSpPr/>
      </dsp:nvSpPr>
      <dsp:spPr>
        <a:xfrm>
          <a:off x="2734468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B2563-44A0-4019-815A-883346805F96}">
      <dsp:nvSpPr>
        <dsp:cNvPr id="0" name=""/>
        <dsp:cNvSpPr/>
      </dsp:nvSpPr>
      <dsp:spPr>
        <a:xfrm>
          <a:off x="3372643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 err="1"/>
            <a:t>Du’a</a:t>
          </a:r>
          <a:endParaRPr lang="en-MY" sz="1500" kern="1200" dirty="0"/>
        </a:p>
      </dsp:txBody>
      <dsp:txXfrm>
        <a:off x="3399699" y="2389980"/>
        <a:ext cx="1966775" cy="869646"/>
      </dsp:txXfrm>
    </dsp:sp>
    <dsp:sp modelId="{BB7C7E58-51E4-4743-892C-8981CC7B2165}">
      <dsp:nvSpPr>
        <dsp:cNvPr id="0" name=""/>
        <dsp:cNvSpPr/>
      </dsp:nvSpPr>
      <dsp:spPr>
        <a:xfrm>
          <a:off x="5467985" y="2131984"/>
          <a:ext cx="2393156" cy="923758"/>
        </a:xfrm>
        <a:prstGeom prst="chevron">
          <a:avLst>
            <a:gd name="adj" fmla="val 4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1F535-6DA7-44F6-929E-D42944EFC7A7}">
      <dsp:nvSpPr>
        <dsp:cNvPr id="0" name=""/>
        <dsp:cNvSpPr/>
      </dsp:nvSpPr>
      <dsp:spPr>
        <a:xfrm>
          <a:off x="6106160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500" kern="1200" dirty="0"/>
            <a:t>Introduction</a:t>
          </a:r>
          <a:br>
            <a:rPr lang="en-MY" sz="1500" kern="1200" dirty="0"/>
          </a:br>
          <a:r>
            <a:rPr lang="en-MY" sz="1500" kern="1200" dirty="0"/>
            <a:t>to Sponsors</a:t>
          </a:r>
        </a:p>
      </dsp:txBody>
      <dsp:txXfrm>
        <a:off x="6133216" y="2389980"/>
        <a:ext cx="1966775" cy="869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AC13-73DA-0D49-316F-B7489E271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87C12-6E2C-DFA3-982C-92E84A4B6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8459A-793C-4BB3-183A-E40B3B45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D955C-CF57-8BAA-B902-EE4BC2D8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8C1E3-2E71-22D0-0E2E-7077FF08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939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0E90-73D4-FEC3-A71C-19D2738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9EDD0-BB06-E105-5179-3011A1814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2919-8B0F-5DDF-E028-E0253A54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5FA2-B8AB-5D28-6328-F8A73A867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06DE-4473-B5E3-CF75-5684DA72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275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96297-356F-5B50-15C0-6CED99F29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E70CC-F5BD-6B5E-BF66-3BB63B70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62096-EECD-961F-ACA0-D6B76F49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1834F-AF46-9025-6F4B-1B1F9812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CAB8D-1B01-827D-26AB-50528D810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554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9998-5CF9-DD2E-1C05-AB6F3471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7E4A-4BA0-0158-180D-DA6387243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E475E-DCE4-8C2A-7813-5C6C00E3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8209-F2EE-AFAA-9B11-B71333A8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AAE76-C15F-52AE-9475-D67CFCBA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3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AFBB-1A94-F8C6-7FBD-7431D4EC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2B50F-5BA8-0593-39CA-7627101B8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6501C-BF62-0457-7EE9-147B0349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797E7-F857-19B3-3D48-F9EB1FA4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C16B-007D-B4DA-4B72-1E549385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56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2302-E25C-8DA6-6E79-E47E791D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5DAD-CFE9-4578-A878-4D69C2137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D9216-0B5F-998F-E390-975431EB0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A5A63-B564-ECC1-2A6E-DD666854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07042-4827-CCC6-CBA8-57ABE8EC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46320-E10C-B57B-E28B-F13586F0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794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7388-5812-1CC2-4E79-E536DB7F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BD42E-7FFD-291E-CAF8-CC4BC9623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7F5BC-D0D1-1575-BDD7-056FE6ECE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08CBD-294C-C383-FC0A-3D110FAA1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0958C-EE03-11EF-6B64-25811A9F7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B5D4DA-B847-C4DC-81E7-408EC729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9AF89-3A40-161A-37DD-DC935906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C1551-4417-35F2-1FA5-0C004A7B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343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0A873-CBF1-31C8-5971-D0BDF774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9BDF4-B72E-58F1-6940-F90B0B97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C8AB9-9D4B-8776-FA9B-AEA879D4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3075E-1499-CB8E-4642-5016A911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59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C6A1C-B1D4-5449-7700-D3E952AD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59F92-96EF-26E4-0AC7-EEF06563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4B773-7103-AAC2-9405-47020A23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241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4A78-F062-F4B0-9E4D-CDF3C6AA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67FD7-0567-E589-6367-632FBD3D9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1E8FC-09A8-D378-7A17-75876D914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59245-8EBE-FE2B-CE89-B64AC140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57241-770C-A6E7-EA06-BC81775D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E9826-6065-7CD8-AF74-476F05F8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9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6B3E-0E70-F845-586F-AEDE8D57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DEC26-1823-9836-2978-11A9DFA2C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26511-5BC2-A9F7-EACD-6A30A330A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7A4A2-FD2E-BC45-E600-706089A3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889D3-A04A-FB3E-3164-EB46BDB0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D3490-52D6-4072-1D72-0B69B3A8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7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1A202-294B-07ED-9BA2-9ABA88A1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BAFCB-D802-B7E4-BD98-82CBD5A6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3CD9-E034-3E87-9ACA-E06E0C3CB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DBAB85-0DEC-4707-86E2-CBEF75EFE077}" type="datetimeFigureOut">
              <a:rPr lang="en-MY" smtClean="0"/>
              <a:t>4/8/2025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571C-B139-A3A0-60C0-6E166F38B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BF0DD-127C-1220-0408-A175BD3F7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5A31D-97C1-4CDD-BDE7-BDA58B2B76A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962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il And Gas Background Stock Photos, Images and Backgrounds for Free ...">
            <a:extLst>
              <a:ext uri="{FF2B5EF4-FFF2-40B4-BE49-F238E27FC236}">
                <a16:creationId xmlns:a16="http://schemas.microsoft.com/office/drawing/2014/main" id="{3335B039-3142-516A-1084-A7491A0F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75F6BD-0B6D-84D0-8E9A-5795958A3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67627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FED928-BC06-B7FA-447A-9B363A22A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" y="6777031"/>
            <a:ext cx="819264" cy="85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86687-942D-E8DC-2C61-6C90933CC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1288"/>
            <a:ext cx="10287000" cy="176371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MY" sz="7200" b="1" i="1" dirty="0">
                <a:ln/>
                <a:solidFill>
                  <a:srgbClr val="92D050"/>
                </a:solidFill>
              </a:rPr>
              <a:t>IPEMIGAS</a:t>
            </a:r>
            <a:br>
              <a:rPr lang="en-MY" sz="9600" b="1" i="1" dirty="0">
                <a:ln/>
                <a:solidFill>
                  <a:srgbClr val="92D050"/>
                </a:solidFill>
              </a:rPr>
            </a:br>
            <a:r>
              <a:rPr lang="en-MY" sz="3600" b="1" i="1" dirty="0">
                <a:ln/>
                <a:solidFill>
                  <a:srgbClr val="92D050"/>
                </a:solidFill>
              </a:rPr>
              <a:t> Malaysian Chapter</a:t>
            </a:r>
            <a:endParaRPr lang="en-MY" sz="9600" b="1" i="1" dirty="0">
              <a:ln/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C09FE-31F5-6A26-CCE5-16DB2B584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620963"/>
            <a:ext cx="10287000" cy="165576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MY" sz="4400" b="1" i="1" dirty="0">
                <a:ln/>
                <a:solidFill>
                  <a:schemeClr val="accent4"/>
                </a:solidFill>
              </a:rPr>
              <a:t>4 August 2025</a:t>
            </a:r>
          </a:p>
        </p:txBody>
      </p:sp>
      <p:pic>
        <p:nvPicPr>
          <p:cNvPr id="5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8C217DE8-1F33-CE2C-1899-1A5D74C73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47162"/>
          <a:stretch>
            <a:fillRect/>
          </a:stretch>
        </p:blipFill>
        <p:spPr>
          <a:xfrm>
            <a:off x="628649" y="4543425"/>
            <a:ext cx="3414465" cy="103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967F576-E84F-9452-17A4-3DCE3235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325" y="193198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5C0B265-2BB0-C844-4F53-060967D1B379}"/>
              </a:ext>
            </a:extLst>
          </p:cNvPr>
          <p:cNvGrpSpPr/>
          <p:nvPr/>
        </p:nvGrpSpPr>
        <p:grpSpPr>
          <a:xfrm>
            <a:off x="10931325" y="3265821"/>
            <a:ext cx="864000" cy="864000"/>
            <a:chOff x="9863537" y="1091009"/>
            <a:chExt cx="1080000" cy="108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CC5725-7B7F-3E24-DA02-1970908E4ECE}"/>
                </a:ext>
              </a:extLst>
            </p:cNvPr>
            <p:cNvSpPr/>
            <p:nvPr/>
          </p:nvSpPr>
          <p:spPr>
            <a:xfrm>
              <a:off x="9863537" y="1091009"/>
              <a:ext cx="1080000" cy="10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1028" name="Picture 4" descr="Keahlian DPMM Negeri – Dewan Perniagaan Melayu Malaysia">
              <a:extLst>
                <a:ext uri="{FF2B5EF4-FFF2-40B4-BE49-F238E27FC236}">
                  <a16:creationId xmlns:a16="http://schemas.microsoft.com/office/drawing/2014/main" id="{4A3A7D24-838B-A70C-EF42-204A1A486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537" y="109100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Партнеры | A-Systems">
            <a:extLst>
              <a:ext uri="{FF2B5EF4-FFF2-40B4-BE49-F238E27FC236}">
                <a16:creationId xmlns:a16="http://schemas.microsoft.com/office/drawing/2014/main" id="{208694E1-7509-7917-9191-1D661D3C3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25" y="5889389"/>
            <a:ext cx="1044000" cy="59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een and gold logo&#10;&#10;AI-generated content may be incorrect.">
            <a:extLst>
              <a:ext uri="{FF2B5EF4-FFF2-40B4-BE49-F238E27FC236}">
                <a16:creationId xmlns:a16="http://schemas.microsoft.com/office/drawing/2014/main" id="{FC72DFC4-E9C0-3005-B749-3E01F39D2C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325" y="4599654"/>
            <a:ext cx="864000" cy="86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2A2604-1D4C-CE67-B6E9-A4671A3F4019}"/>
              </a:ext>
            </a:extLst>
          </p:cNvPr>
          <p:cNvSpPr/>
          <p:nvPr/>
        </p:nvSpPr>
        <p:spPr>
          <a:xfrm>
            <a:off x="10519334" y="761360"/>
            <a:ext cx="1566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Malaysian </a:t>
            </a:r>
            <a:b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Chapter’s</a:t>
            </a:r>
            <a:b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Major Sponsors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C5395-A6B5-E3F1-A246-016B89BC7A04}"/>
              </a:ext>
            </a:extLst>
          </p:cNvPr>
          <p:cNvSpPr txBox="1"/>
          <p:nvPr/>
        </p:nvSpPr>
        <p:spPr>
          <a:xfrm>
            <a:off x="50552" y="6369599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>
                <a:solidFill>
                  <a:schemeClr val="bg1">
                    <a:lumMod val="50000"/>
                  </a:schemeClr>
                </a:solidFill>
              </a:rPr>
              <a:t>Dwibahasa</a:t>
            </a:r>
            <a:endParaRPr lang="en-MY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6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FAE54-AEC0-58BA-8420-24A573B5C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54C92A-D183-4081-822E-0CC94DFE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676275" cy="6858000"/>
          </a:xfrm>
          <a:prstGeom prst="rect">
            <a:avLst/>
          </a:prstGeom>
        </p:spPr>
      </p:pic>
      <p:pic>
        <p:nvPicPr>
          <p:cNvPr id="1026" name="Picture 2" descr="Oil And Gas Background Stock Photos, Images and Backgrounds for Free ...">
            <a:extLst>
              <a:ext uri="{FF2B5EF4-FFF2-40B4-BE49-F238E27FC236}">
                <a16:creationId xmlns:a16="http://schemas.microsoft.com/office/drawing/2014/main" id="{BA2F744B-EF17-DA5F-92A3-A0B963D5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B6D639-1005-1337-B23C-6B5644654D3C}"/>
              </a:ext>
            </a:extLst>
          </p:cNvPr>
          <p:cNvSpPr/>
          <p:nvPr/>
        </p:nvSpPr>
        <p:spPr>
          <a:xfrm>
            <a:off x="0" y="-42868"/>
            <a:ext cx="12868275" cy="6900868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DFD516-080D-EDBA-AE38-EBC758986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" y="6777031"/>
            <a:ext cx="819264" cy="85737"/>
          </a:xfrm>
          <a:prstGeom prst="rect">
            <a:avLst/>
          </a:prstGeom>
        </p:spPr>
      </p:pic>
      <p:pic>
        <p:nvPicPr>
          <p:cNvPr id="5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C49BD386-8607-0556-DF01-3C56D8A29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47162"/>
          <a:stretch>
            <a:fillRect/>
          </a:stretch>
        </p:blipFill>
        <p:spPr>
          <a:xfrm>
            <a:off x="10029825" y="285750"/>
            <a:ext cx="1781176" cy="540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811CCD-2044-4807-FD26-6B84B2FD3604}"/>
              </a:ext>
            </a:extLst>
          </p:cNvPr>
          <p:cNvSpPr txBox="1"/>
          <p:nvPr/>
        </p:nvSpPr>
        <p:spPr>
          <a:xfrm>
            <a:off x="600075" y="285750"/>
            <a:ext cx="35147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MY" sz="4800" b="1" dirty="0">
                <a:ln/>
                <a:solidFill>
                  <a:schemeClr val="accent4"/>
                </a:solidFill>
              </a:rPr>
              <a:t>Segments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04914-9992-2A41-4D68-8A69DE4DA11C}"/>
              </a:ext>
            </a:extLst>
          </p:cNvPr>
          <p:cNvSpPr txBox="1"/>
          <p:nvPr/>
        </p:nvSpPr>
        <p:spPr>
          <a:xfrm>
            <a:off x="904875" y="1257299"/>
            <a:ext cx="9601200" cy="4662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Aft>
                <a:spcPts val="1800"/>
              </a:spcAft>
            </a:pPr>
            <a:r>
              <a:rPr lang="en-MY" sz="2400" b="1" dirty="0">
                <a:ln/>
                <a:solidFill>
                  <a:srgbClr val="00B050"/>
                </a:solidFill>
              </a:rPr>
              <a:t>Morning:</a:t>
            </a:r>
          </a:p>
          <a:p>
            <a:pPr marL="685800" indent="-685800">
              <a:spcAft>
                <a:spcPts val="1800"/>
              </a:spcAft>
              <a:buFont typeface="+mj-lt"/>
              <a:buAutoNum type="arabicParenR"/>
            </a:pPr>
            <a:r>
              <a:rPr lang="en-MY" sz="2400" b="1" dirty="0">
                <a:ln/>
                <a:solidFill>
                  <a:schemeClr val="accent4"/>
                </a:solidFill>
              </a:rPr>
              <a:t>Opening</a:t>
            </a:r>
          </a:p>
          <a:p>
            <a:pPr marL="685800" indent="-685800">
              <a:spcAft>
                <a:spcPts val="1800"/>
              </a:spcAft>
              <a:buFont typeface="+mj-lt"/>
              <a:buAutoNum type="arabicParenR"/>
            </a:pPr>
            <a:r>
              <a:rPr lang="en-MY" sz="2400" b="1" dirty="0">
                <a:ln/>
                <a:solidFill>
                  <a:schemeClr val="accent4"/>
                </a:solidFill>
              </a:rPr>
              <a:t>What is IPEMIGAS</a:t>
            </a:r>
          </a:p>
          <a:p>
            <a:pPr marL="685800" indent="-685800">
              <a:spcAft>
                <a:spcPts val="1800"/>
              </a:spcAft>
              <a:buFont typeface="+mj-lt"/>
              <a:buAutoNum type="arabicParenR"/>
            </a:pPr>
            <a:r>
              <a:rPr lang="en-MY" sz="2400" b="1" dirty="0">
                <a:ln/>
                <a:solidFill>
                  <a:schemeClr val="accent4"/>
                </a:solidFill>
              </a:rPr>
              <a:t>Official Opening in Malaysia (Presentation of the Watikah)</a:t>
            </a:r>
          </a:p>
          <a:p>
            <a:pPr marL="685800" indent="-685800">
              <a:spcAft>
                <a:spcPts val="1800"/>
              </a:spcAft>
              <a:buFont typeface="+mj-lt"/>
              <a:buAutoNum type="arabicParenR"/>
            </a:pPr>
            <a:r>
              <a:rPr lang="en-MY" sz="2400" b="1" dirty="0">
                <a:ln/>
                <a:solidFill>
                  <a:schemeClr val="accent4"/>
                </a:solidFill>
              </a:rPr>
              <a:t>Opportunities and Q &amp; A</a:t>
            </a:r>
          </a:p>
          <a:p>
            <a:pPr>
              <a:spcAft>
                <a:spcPts val="1800"/>
              </a:spcAft>
            </a:pPr>
            <a:r>
              <a:rPr lang="en-MY" sz="2400" b="1" dirty="0">
                <a:ln/>
                <a:solidFill>
                  <a:srgbClr val="00B050"/>
                </a:solidFill>
              </a:rPr>
              <a:t>Afternoon:</a:t>
            </a:r>
          </a:p>
          <a:p>
            <a:pPr marL="685800" indent="-685800">
              <a:spcAft>
                <a:spcPts val="1800"/>
              </a:spcAft>
              <a:buFont typeface="+mj-lt"/>
              <a:buAutoNum type="arabicParenR"/>
            </a:pPr>
            <a:r>
              <a:rPr lang="en-MY" sz="2400" b="1" dirty="0">
                <a:ln/>
                <a:solidFill>
                  <a:schemeClr val="accent4"/>
                </a:solidFill>
              </a:rPr>
              <a:t>Recognition and Certificate Handover</a:t>
            </a:r>
          </a:p>
          <a:p>
            <a:pPr marL="685800" indent="-685800">
              <a:spcAft>
                <a:spcPts val="1800"/>
              </a:spcAft>
              <a:buFont typeface="+mj-lt"/>
              <a:buAutoNum type="arabicParenR"/>
            </a:pPr>
            <a:r>
              <a:rPr lang="en-MY" sz="2400" b="1" dirty="0">
                <a:ln/>
                <a:solidFill>
                  <a:schemeClr val="accent4"/>
                </a:solidFill>
              </a:rPr>
              <a:t>Breakout session for JV terms / Way Forward discussions</a:t>
            </a:r>
            <a:endParaRPr lang="en-MY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10E15-C30F-AAEB-F52D-ADF6A16823FF}"/>
              </a:ext>
            </a:extLst>
          </p:cNvPr>
          <p:cNvSpPr txBox="1"/>
          <p:nvPr/>
        </p:nvSpPr>
        <p:spPr>
          <a:xfrm>
            <a:off x="50552" y="6369599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>
                <a:solidFill>
                  <a:schemeClr val="bg1">
                    <a:lumMod val="50000"/>
                  </a:schemeClr>
                </a:solidFill>
              </a:rPr>
              <a:t>Dwibahasa</a:t>
            </a:r>
            <a:endParaRPr lang="en-MY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1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012CE-1F3F-764D-216F-CD7C2D11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8E784-7622-6596-3315-D8913B22B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676275" cy="6858000"/>
          </a:xfrm>
          <a:prstGeom prst="rect">
            <a:avLst/>
          </a:prstGeom>
        </p:spPr>
      </p:pic>
      <p:pic>
        <p:nvPicPr>
          <p:cNvPr id="1026" name="Picture 2" descr="Oil And Gas Background Stock Photos, Images and Backgrounds for Free ...">
            <a:extLst>
              <a:ext uri="{FF2B5EF4-FFF2-40B4-BE49-F238E27FC236}">
                <a16:creationId xmlns:a16="http://schemas.microsoft.com/office/drawing/2014/main" id="{750C8021-0550-BEF6-D4A1-5D6D346A8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866828-E1FC-15E1-2EEE-4143D11A232B}"/>
              </a:ext>
            </a:extLst>
          </p:cNvPr>
          <p:cNvSpPr/>
          <p:nvPr/>
        </p:nvSpPr>
        <p:spPr>
          <a:xfrm>
            <a:off x="0" y="-42868"/>
            <a:ext cx="12868275" cy="6900868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FB1029-ECA0-ABD4-A1E7-734ADBFCE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" y="6777031"/>
            <a:ext cx="819264" cy="85737"/>
          </a:xfrm>
          <a:prstGeom prst="rect">
            <a:avLst/>
          </a:prstGeom>
        </p:spPr>
      </p:pic>
      <p:pic>
        <p:nvPicPr>
          <p:cNvPr id="5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32F2C265-0446-8A79-6DF2-3C5B619D2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47162"/>
          <a:stretch>
            <a:fillRect/>
          </a:stretch>
        </p:blipFill>
        <p:spPr>
          <a:xfrm>
            <a:off x="10029825" y="285750"/>
            <a:ext cx="1781176" cy="540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588AD8-F6AB-98A8-A4A3-D02EA1A20FAB}"/>
              </a:ext>
            </a:extLst>
          </p:cNvPr>
          <p:cNvSpPr txBox="1"/>
          <p:nvPr/>
        </p:nvSpPr>
        <p:spPr>
          <a:xfrm>
            <a:off x="600075" y="285750"/>
            <a:ext cx="351472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MY" sz="4800" b="1" dirty="0">
                <a:ln/>
                <a:solidFill>
                  <a:schemeClr val="accent4"/>
                </a:solidFill>
              </a:rPr>
              <a:t>Segment 1: </a:t>
            </a:r>
            <a:r>
              <a:rPr lang="en-MY" sz="4800" b="1" i="1" dirty="0">
                <a:ln/>
                <a:solidFill>
                  <a:srgbClr val="00B050"/>
                </a:solidFill>
              </a:rPr>
              <a:t>Opening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7FBF45-3F4F-0968-3178-1DB54A51C5DB}"/>
              </a:ext>
            </a:extLst>
          </p:cNvPr>
          <p:cNvSpPr txBox="1"/>
          <p:nvPr/>
        </p:nvSpPr>
        <p:spPr>
          <a:xfrm>
            <a:off x="50552" y="6369599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>
                <a:solidFill>
                  <a:schemeClr val="bg1">
                    <a:lumMod val="50000"/>
                  </a:schemeClr>
                </a:solidFill>
              </a:rPr>
              <a:t>Dwibahasa</a:t>
            </a:r>
            <a:endParaRPr lang="en-MY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2D226B3-74FD-1C64-D081-32481D010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5071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12">
            <a:extLst>
              <a:ext uri="{FF2B5EF4-FFF2-40B4-BE49-F238E27FC236}">
                <a16:creationId xmlns:a16="http://schemas.microsoft.com/office/drawing/2014/main" id="{970E905C-0AC6-EE05-C39A-92840EEE5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325" y="193198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E7BA0D8-9601-CCCE-A4B8-C0B7A9124645}"/>
              </a:ext>
            </a:extLst>
          </p:cNvPr>
          <p:cNvGrpSpPr/>
          <p:nvPr/>
        </p:nvGrpSpPr>
        <p:grpSpPr>
          <a:xfrm>
            <a:off x="10931325" y="3265821"/>
            <a:ext cx="864000" cy="864000"/>
            <a:chOff x="9863537" y="1091009"/>
            <a:chExt cx="1080000" cy="108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DE1BE3-E6FD-2315-0943-08380BEEA16A}"/>
                </a:ext>
              </a:extLst>
            </p:cNvPr>
            <p:cNvSpPr/>
            <p:nvPr/>
          </p:nvSpPr>
          <p:spPr>
            <a:xfrm>
              <a:off x="9863537" y="1091009"/>
              <a:ext cx="1080000" cy="10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7" name="Picture 4" descr="Keahlian DPMM Negeri – Dewan Perniagaan Melayu Malaysia">
              <a:extLst>
                <a:ext uri="{FF2B5EF4-FFF2-40B4-BE49-F238E27FC236}">
                  <a16:creationId xmlns:a16="http://schemas.microsoft.com/office/drawing/2014/main" id="{1C7DB9F6-ABE5-85AE-C557-E49CC7C9F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537" y="109100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Партнеры | A-Systems">
            <a:extLst>
              <a:ext uri="{FF2B5EF4-FFF2-40B4-BE49-F238E27FC236}">
                <a16:creationId xmlns:a16="http://schemas.microsoft.com/office/drawing/2014/main" id="{6A00FFFB-E6E1-D78A-11B5-0E28F971F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25" y="5889389"/>
            <a:ext cx="1044000" cy="59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een and gold logo&#10;&#10;AI-generated content may be incorrect.">
            <a:extLst>
              <a:ext uri="{FF2B5EF4-FFF2-40B4-BE49-F238E27FC236}">
                <a16:creationId xmlns:a16="http://schemas.microsoft.com/office/drawing/2014/main" id="{3C83D266-9500-FAB6-4E5D-D33B5B4838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325" y="4599654"/>
            <a:ext cx="864000" cy="86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39EB02-79A2-7DF2-84DC-4EECE96BCBED}"/>
              </a:ext>
            </a:extLst>
          </p:cNvPr>
          <p:cNvSpPr/>
          <p:nvPr/>
        </p:nvSpPr>
        <p:spPr>
          <a:xfrm>
            <a:off x="10519334" y="761360"/>
            <a:ext cx="15660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600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1600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b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Major Sponsors</a:t>
            </a:r>
          </a:p>
        </p:txBody>
      </p:sp>
    </p:spTree>
    <p:extLst>
      <p:ext uri="{BB962C8B-B14F-4D97-AF65-F5344CB8AC3E}">
        <p14:creationId xmlns:p14="http://schemas.microsoft.com/office/powerpoint/2010/main" val="374525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34AFF-5AF0-ACB0-03EE-18E8F3CFD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11FB81-1E41-0B8C-BFDE-D7794ECE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676275" cy="6858000"/>
          </a:xfrm>
          <a:prstGeom prst="rect">
            <a:avLst/>
          </a:prstGeom>
        </p:spPr>
      </p:pic>
      <p:pic>
        <p:nvPicPr>
          <p:cNvPr id="1026" name="Picture 2" descr="Oil And Gas Background Stock Photos, Images and Backgrounds for Free ...">
            <a:extLst>
              <a:ext uri="{FF2B5EF4-FFF2-40B4-BE49-F238E27FC236}">
                <a16:creationId xmlns:a16="http://schemas.microsoft.com/office/drawing/2014/main" id="{CA3169B4-F6CA-7203-D46A-95236C1CE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50F677-6BD6-74A9-9E24-D7C44291D670}"/>
              </a:ext>
            </a:extLst>
          </p:cNvPr>
          <p:cNvSpPr/>
          <p:nvPr/>
        </p:nvSpPr>
        <p:spPr>
          <a:xfrm>
            <a:off x="0" y="-42868"/>
            <a:ext cx="12868275" cy="6900868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6F4A91-53B5-EF4F-4727-A40D4278F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" y="6777031"/>
            <a:ext cx="819264" cy="85737"/>
          </a:xfrm>
          <a:prstGeom prst="rect">
            <a:avLst/>
          </a:prstGeom>
        </p:spPr>
      </p:pic>
      <p:pic>
        <p:nvPicPr>
          <p:cNvPr id="5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EFFDD40A-103F-C730-B09D-F9EB2AEC1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47162"/>
          <a:stretch>
            <a:fillRect/>
          </a:stretch>
        </p:blipFill>
        <p:spPr>
          <a:xfrm>
            <a:off x="10029825" y="285750"/>
            <a:ext cx="1781176" cy="540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5B02B3-A930-5AE8-9301-E9C1D694889D}"/>
              </a:ext>
            </a:extLst>
          </p:cNvPr>
          <p:cNvSpPr txBox="1"/>
          <p:nvPr/>
        </p:nvSpPr>
        <p:spPr>
          <a:xfrm>
            <a:off x="600075" y="285750"/>
            <a:ext cx="351472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MY" sz="4800" b="1" dirty="0">
                <a:ln/>
                <a:solidFill>
                  <a:schemeClr val="accent4"/>
                </a:solidFill>
              </a:rPr>
              <a:t>Segment 2: </a:t>
            </a:r>
            <a:r>
              <a:rPr lang="en-MY" sz="4800" b="1" i="1" dirty="0">
                <a:ln/>
                <a:solidFill>
                  <a:srgbClr val="00B050"/>
                </a:solidFill>
              </a:rPr>
              <a:t>IPEMIGAS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BF2428-AB4B-11D1-5E43-C552F5472475}"/>
              </a:ext>
            </a:extLst>
          </p:cNvPr>
          <p:cNvSpPr txBox="1"/>
          <p:nvPr/>
        </p:nvSpPr>
        <p:spPr>
          <a:xfrm>
            <a:off x="50552" y="6369599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>
                <a:solidFill>
                  <a:schemeClr val="bg1">
                    <a:lumMod val="50000"/>
                  </a:schemeClr>
                </a:solidFill>
              </a:rPr>
              <a:t>Dwibahasa</a:t>
            </a:r>
            <a:endParaRPr lang="en-MY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C10676-C7F3-75C4-E140-CB8FDDF02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2174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12">
            <a:extLst>
              <a:ext uri="{FF2B5EF4-FFF2-40B4-BE49-F238E27FC236}">
                <a16:creationId xmlns:a16="http://schemas.microsoft.com/office/drawing/2014/main" id="{3E92E17A-3091-6A31-DD7F-FAF2A1DFA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325" y="193198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F85D4F-33EB-63C5-FC41-A9F5943CEF36}"/>
              </a:ext>
            </a:extLst>
          </p:cNvPr>
          <p:cNvGrpSpPr/>
          <p:nvPr/>
        </p:nvGrpSpPr>
        <p:grpSpPr>
          <a:xfrm>
            <a:off x="10931325" y="3265821"/>
            <a:ext cx="864000" cy="864000"/>
            <a:chOff x="9863537" y="1091009"/>
            <a:chExt cx="1080000" cy="108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4E9C8DF-29EA-A39E-73B1-2D89F6B6E22C}"/>
                </a:ext>
              </a:extLst>
            </p:cNvPr>
            <p:cNvSpPr/>
            <p:nvPr/>
          </p:nvSpPr>
          <p:spPr>
            <a:xfrm>
              <a:off x="9863537" y="1091009"/>
              <a:ext cx="1080000" cy="10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7" name="Picture 4" descr="Keahlian DPMM Negeri – Dewan Perniagaan Melayu Malaysia">
              <a:extLst>
                <a:ext uri="{FF2B5EF4-FFF2-40B4-BE49-F238E27FC236}">
                  <a16:creationId xmlns:a16="http://schemas.microsoft.com/office/drawing/2014/main" id="{4F6FAB72-2961-4DB4-30BF-BC56C2233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537" y="109100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Партнеры | A-Systems">
            <a:extLst>
              <a:ext uri="{FF2B5EF4-FFF2-40B4-BE49-F238E27FC236}">
                <a16:creationId xmlns:a16="http://schemas.microsoft.com/office/drawing/2014/main" id="{1E229301-16CC-C2E1-3895-4B3784BF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25" y="5889389"/>
            <a:ext cx="1044000" cy="59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een and gold logo&#10;&#10;AI-generated content may be incorrect.">
            <a:extLst>
              <a:ext uri="{FF2B5EF4-FFF2-40B4-BE49-F238E27FC236}">
                <a16:creationId xmlns:a16="http://schemas.microsoft.com/office/drawing/2014/main" id="{3F52379F-87DC-7241-0854-AB619B8537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325" y="4599654"/>
            <a:ext cx="864000" cy="86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C8B14E2-CDB0-2480-4ACB-42C2CF3526E7}"/>
              </a:ext>
            </a:extLst>
          </p:cNvPr>
          <p:cNvSpPr/>
          <p:nvPr/>
        </p:nvSpPr>
        <p:spPr>
          <a:xfrm>
            <a:off x="10519334" y="761360"/>
            <a:ext cx="15660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600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1600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b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Major Sponsors</a:t>
            </a:r>
          </a:p>
        </p:txBody>
      </p:sp>
    </p:spTree>
    <p:extLst>
      <p:ext uri="{BB962C8B-B14F-4D97-AF65-F5344CB8AC3E}">
        <p14:creationId xmlns:p14="http://schemas.microsoft.com/office/powerpoint/2010/main" val="50974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16BEF-F373-FD88-A2D2-0C4271FBC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2007AA-9A1C-EAD5-0CBC-A94FBD0D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676275" cy="6858000"/>
          </a:xfrm>
          <a:prstGeom prst="rect">
            <a:avLst/>
          </a:prstGeom>
        </p:spPr>
      </p:pic>
      <p:pic>
        <p:nvPicPr>
          <p:cNvPr id="1026" name="Picture 2" descr="Oil And Gas Background Stock Photos, Images and Backgrounds for Free ...">
            <a:extLst>
              <a:ext uri="{FF2B5EF4-FFF2-40B4-BE49-F238E27FC236}">
                <a16:creationId xmlns:a16="http://schemas.microsoft.com/office/drawing/2014/main" id="{1F364156-E254-1B0B-19F3-8E32F21C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05CA2CB-4846-8D2A-E076-BC43D466F410}"/>
              </a:ext>
            </a:extLst>
          </p:cNvPr>
          <p:cNvSpPr/>
          <p:nvPr/>
        </p:nvSpPr>
        <p:spPr>
          <a:xfrm>
            <a:off x="0" y="-42868"/>
            <a:ext cx="12868275" cy="6900868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3F62A-6EBE-555B-8095-FE648DD9E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" y="6777031"/>
            <a:ext cx="819264" cy="85737"/>
          </a:xfrm>
          <a:prstGeom prst="rect">
            <a:avLst/>
          </a:prstGeom>
        </p:spPr>
      </p:pic>
      <p:pic>
        <p:nvPicPr>
          <p:cNvPr id="5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1C89088D-1A73-55C5-BB84-E1C55D155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47162"/>
          <a:stretch>
            <a:fillRect/>
          </a:stretch>
        </p:blipFill>
        <p:spPr>
          <a:xfrm>
            <a:off x="10029825" y="285750"/>
            <a:ext cx="1781176" cy="540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3751DA-3D20-E73D-7AA8-6418B87E326B}"/>
              </a:ext>
            </a:extLst>
          </p:cNvPr>
          <p:cNvSpPr txBox="1"/>
          <p:nvPr/>
        </p:nvSpPr>
        <p:spPr>
          <a:xfrm>
            <a:off x="600075" y="285750"/>
            <a:ext cx="351472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MY" sz="4800" b="1" dirty="0">
                <a:ln/>
                <a:solidFill>
                  <a:schemeClr val="accent4"/>
                </a:solidFill>
              </a:rPr>
              <a:t>Segment 3: </a:t>
            </a:r>
            <a:r>
              <a:rPr lang="en-MY" sz="4800" b="1" i="1" dirty="0">
                <a:ln/>
                <a:solidFill>
                  <a:srgbClr val="00B050"/>
                </a:solidFill>
              </a:rPr>
              <a:t>Watikah…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37F523-5DD3-2640-B92F-A93AE23DDA1E}"/>
              </a:ext>
            </a:extLst>
          </p:cNvPr>
          <p:cNvSpPr txBox="1"/>
          <p:nvPr/>
        </p:nvSpPr>
        <p:spPr>
          <a:xfrm>
            <a:off x="50552" y="6369599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>
                <a:solidFill>
                  <a:schemeClr val="bg1">
                    <a:lumMod val="50000"/>
                  </a:schemeClr>
                </a:solidFill>
              </a:rPr>
              <a:t>Dwibahasa</a:t>
            </a:r>
            <a:endParaRPr lang="en-MY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B1DEBD-5D34-B2D0-69B6-55B524754A52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12">
            <a:extLst>
              <a:ext uri="{FF2B5EF4-FFF2-40B4-BE49-F238E27FC236}">
                <a16:creationId xmlns:a16="http://schemas.microsoft.com/office/drawing/2014/main" id="{B4FDB8DE-CCDA-794B-0D85-3B34F2138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325" y="193198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9CECE9-5ACE-732A-77BD-935C2D1A2623}"/>
              </a:ext>
            </a:extLst>
          </p:cNvPr>
          <p:cNvGrpSpPr/>
          <p:nvPr/>
        </p:nvGrpSpPr>
        <p:grpSpPr>
          <a:xfrm>
            <a:off x="10931325" y="3265821"/>
            <a:ext cx="864000" cy="864000"/>
            <a:chOff x="9863537" y="1091009"/>
            <a:chExt cx="1080000" cy="108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00163A-D126-C230-8251-BE3F40FD5995}"/>
                </a:ext>
              </a:extLst>
            </p:cNvPr>
            <p:cNvSpPr/>
            <p:nvPr/>
          </p:nvSpPr>
          <p:spPr>
            <a:xfrm>
              <a:off x="9863537" y="1091009"/>
              <a:ext cx="1080000" cy="10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7" name="Picture 4" descr="Keahlian DPMM Negeri – Dewan Perniagaan Melayu Malaysia">
              <a:extLst>
                <a:ext uri="{FF2B5EF4-FFF2-40B4-BE49-F238E27FC236}">
                  <a16:creationId xmlns:a16="http://schemas.microsoft.com/office/drawing/2014/main" id="{EFE6A156-03C8-3764-B84F-B6558B733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537" y="109100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Партнеры | A-Systems">
            <a:extLst>
              <a:ext uri="{FF2B5EF4-FFF2-40B4-BE49-F238E27FC236}">
                <a16:creationId xmlns:a16="http://schemas.microsoft.com/office/drawing/2014/main" id="{8822E84E-6575-4D41-DFE4-F660CFD5D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25" y="5889389"/>
            <a:ext cx="1044000" cy="59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een and gold logo&#10;&#10;AI-generated content may be incorrect.">
            <a:extLst>
              <a:ext uri="{FF2B5EF4-FFF2-40B4-BE49-F238E27FC236}">
                <a16:creationId xmlns:a16="http://schemas.microsoft.com/office/drawing/2014/main" id="{30CDD08C-67D5-59CF-60E6-B551050A85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325" y="4599654"/>
            <a:ext cx="864000" cy="86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7EC364-448A-B24C-0BBD-C58F3C77940C}"/>
              </a:ext>
            </a:extLst>
          </p:cNvPr>
          <p:cNvSpPr/>
          <p:nvPr/>
        </p:nvSpPr>
        <p:spPr>
          <a:xfrm>
            <a:off x="10519334" y="761360"/>
            <a:ext cx="15660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600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1600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b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Major Sponsors</a:t>
            </a:r>
          </a:p>
        </p:txBody>
      </p:sp>
    </p:spTree>
    <p:extLst>
      <p:ext uri="{BB962C8B-B14F-4D97-AF65-F5344CB8AC3E}">
        <p14:creationId xmlns:p14="http://schemas.microsoft.com/office/powerpoint/2010/main" val="210541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41687-BAB4-2F9E-7D1F-6460FCE18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il And Gas Background Stock Photos, Images and Backgrounds for Free ...">
            <a:extLst>
              <a:ext uri="{FF2B5EF4-FFF2-40B4-BE49-F238E27FC236}">
                <a16:creationId xmlns:a16="http://schemas.microsoft.com/office/drawing/2014/main" id="{06DA3A51-19AB-A69C-0268-D9086339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9681C-433B-B094-4127-8EB6ECFD5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67627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28DD1E-8AFF-B8BD-3D79-5F24B1B95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" y="6777031"/>
            <a:ext cx="819264" cy="85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80CD6-5A2D-A6B6-06F9-2372F3B44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1288"/>
            <a:ext cx="10287000" cy="176371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MY" sz="7200" b="1" i="1" dirty="0">
                <a:ln/>
                <a:solidFill>
                  <a:srgbClr val="92D050"/>
                </a:solidFill>
              </a:rPr>
              <a:t>IPEMIGAS</a:t>
            </a:r>
            <a:br>
              <a:rPr lang="en-MY" sz="9600" b="1" i="1" dirty="0">
                <a:ln/>
                <a:solidFill>
                  <a:srgbClr val="92D050"/>
                </a:solidFill>
              </a:rPr>
            </a:br>
            <a:r>
              <a:rPr lang="en-MY" sz="3600" b="1" i="1" dirty="0">
                <a:ln/>
                <a:solidFill>
                  <a:srgbClr val="92D050"/>
                </a:solidFill>
              </a:rPr>
              <a:t> Malaysian Chapter</a:t>
            </a:r>
            <a:endParaRPr lang="en-MY" sz="9600" b="1" i="1" dirty="0">
              <a:ln/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6B1ED-2A6D-494B-1BA9-B31446949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620963"/>
            <a:ext cx="10287000" cy="165576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MY" sz="4400" b="1" i="1" dirty="0">
                <a:ln/>
                <a:solidFill>
                  <a:schemeClr val="accent4"/>
                </a:solidFill>
              </a:rPr>
              <a:t>4 August 2025</a:t>
            </a:r>
          </a:p>
        </p:txBody>
      </p:sp>
      <p:pic>
        <p:nvPicPr>
          <p:cNvPr id="5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2C4A22EC-A0DD-51FA-FCAE-3960895C3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47162"/>
          <a:stretch>
            <a:fillRect/>
          </a:stretch>
        </p:blipFill>
        <p:spPr>
          <a:xfrm>
            <a:off x="628649" y="4543425"/>
            <a:ext cx="3414465" cy="103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7107DB5-9182-056C-B39F-1D64BD68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325" y="193198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2CD11B-8C86-DC8C-FD11-5EA7A95F4A86}"/>
              </a:ext>
            </a:extLst>
          </p:cNvPr>
          <p:cNvGrpSpPr/>
          <p:nvPr/>
        </p:nvGrpSpPr>
        <p:grpSpPr>
          <a:xfrm>
            <a:off x="10931325" y="3265821"/>
            <a:ext cx="864000" cy="864000"/>
            <a:chOff x="9863537" y="1091009"/>
            <a:chExt cx="1080000" cy="108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D3AA63-CDC6-0CF2-A88D-8BEF26A11EB7}"/>
                </a:ext>
              </a:extLst>
            </p:cNvPr>
            <p:cNvSpPr/>
            <p:nvPr/>
          </p:nvSpPr>
          <p:spPr>
            <a:xfrm>
              <a:off x="9863537" y="1091009"/>
              <a:ext cx="1080000" cy="10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1028" name="Picture 4" descr="Keahlian DPMM Negeri – Dewan Perniagaan Melayu Malaysia">
              <a:extLst>
                <a:ext uri="{FF2B5EF4-FFF2-40B4-BE49-F238E27FC236}">
                  <a16:creationId xmlns:a16="http://schemas.microsoft.com/office/drawing/2014/main" id="{7726E82A-171B-EC7E-4CE9-7FFED0283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537" y="109100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Партнеры | A-Systems">
            <a:extLst>
              <a:ext uri="{FF2B5EF4-FFF2-40B4-BE49-F238E27FC236}">
                <a16:creationId xmlns:a16="http://schemas.microsoft.com/office/drawing/2014/main" id="{34AD462C-FAB3-0E4B-2F0F-398F73465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25" y="5889389"/>
            <a:ext cx="1044000" cy="59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een and gold logo&#10;&#10;AI-generated content may be incorrect.">
            <a:extLst>
              <a:ext uri="{FF2B5EF4-FFF2-40B4-BE49-F238E27FC236}">
                <a16:creationId xmlns:a16="http://schemas.microsoft.com/office/drawing/2014/main" id="{2273D041-F50F-E18B-B9B3-601F66D30E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325" y="4599654"/>
            <a:ext cx="864000" cy="86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26C5E62-A16A-BEEA-5C8E-AB09C18142F6}"/>
              </a:ext>
            </a:extLst>
          </p:cNvPr>
          <p:cNvSpPr/>
          <p:nvPr/>
        </p:nvSpPr>
        <p:spPr>
          <a:xfrm>
            <a:off x="10519334" y="761360"/>
            <a:ext cx="1566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Malaysian </a:t>
            </a:r>
            <a:b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Chapter’s</a:t>
            </a:r>
            <a:b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Major Sponsors</a:t>
            </a:r>
          </a:p>
        </p:txBody>
      </p:sp>
    </p:spTree>
    <p:extLst>
      <p:ext uri="{BB962C8B-B14F-4D97-AF65-F5344CB8AC3E}">
        <p14:creationId xmlns:p14="http://schemas.microsoft.com/office/powerpoint/2010/main" val="325783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7B1E0-5A5D-A9A0-7785-FD1E3930A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il And Gas Background Stock Photos, Images and Backgrounds for Free ...">
            <a:extLst>
              <a:ext uri="{FF2B5EF4-FFF2-40B4-BE49-F238E27FC236}">
                <a16:creationId xmlns:a16="http://schemas.microsoft.com/office/drawing/2014/main" id="{660DC53C-BCCE-0A8F-8679-70B5542E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8DE922-1242-207C-9ED0-7BA88903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"/>
            <a:ext cx="67627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223230-1FAD-CBFC-8F2A-C55858E89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" y="6777031"/>
            <a:ext cx="819264" cy="85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4F4BD-7615-62B4-88DD-D5106FA7D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1288"/>
            <a:ext cx="10287000" cy="176371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MY" sz="7200" b="1" i="1" dirty="0">
                <a:ln/>
                <a:solidFill>
                  <a:srgbClr val="92D050"/>
                </a:solidFill>
              </a:rPr>
              <a:t>IPEMIGAS</a:t>
            </a:r>
            <a:br>
              <a:rPr lang="en-MY" sz="9600" b="1" i="1" dirty="0">
                <a:ln/>
                <a:solidFill>
                  <a:srgbClr val="92D050"/>
                </a:solidFill>
              </a:rPr>
            </a:br>
            <a:r>
              <a:rPr lang="en-MY" sz="3600" b="1" i="1" dirty="0">
                <a:ln/>
                <a:solidFill>
                  <a:srgbClr val="92D050"/>
                </a:solidFill>
              </a:rPr>
              <a:t> Malaysian Chapter</a:t>
            </a:r>
            <a:endParaRPr lang="en-MY" sz="9600" b="1" i="1" dirty="0">
              <a:ln/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54584-535A-DC94-F9E4-5DE6D245E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620963"/>
            <a:ext cx="10287000" cy="165576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MY" sz="4400" b="1" i="1" dirty="0">
                <a:ln/>
                <a:solidFill>
                  <a:schemeClr val="accent4"/>
                </a:solidFill>
              </a:rPr>
              <a:t>4 August 2025</a:t>
            </a:r>
          </a:p>
        </p:txBody>
      </p:sp>
      <p:pic>
        <p:nvPicPr>
          <p:cNvPr id="5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DDD792C4-C2D6-5CA9-3D1A-3177367D31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47162"/>
          <a:stretch>
            <a:fillRect/>
          </a:stretch>
        </p:blipFill>
        <p:spPr>
          <a:xfrm>
            <a:off x="628649" y="4543425"/>
            <a:ext cx="3414465" cy="1035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D92785C-67B8-5614-32A1-EA86C8203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325" y="1931988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E4041EB-2533-BE66-2ED1-BCEFABFAEF7D}"/>
              </a:ext>
            </a:extLst>
          </p:cNvPr>
          <p:cNvGrpSpPr/>
          <p:nvPr/>
        </p:nvGrpSpPr>
        <p:grpSpPr>
          <a:xfrm>
            <a:off x="10931325" y="3265821"/>
            <a:ext cx="864000" cy="864000"/>
            <a:chOff x="9863537" y="1091009"/>
            <a:chExt cx="1080000" cy="1080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4E5E6F-6A86-E258-CE94-B501E6290F87}"/>
                </a:ext>
              </a:extLst>
            </p:cNvPr>
            <p:cNvSpPr/>
            <p:nvPr/>
          </p:nvSpPr>
          <p:spPr>
            <a:xfrm>
              <a:off x="9863537" y="1091009"/>
              <a:ext cx="1080000" cy="10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1028" name="Picture 4" descr="Keahlian DPMM Negeri – Dewan Perniagaan Melayu Malaysia">
              <a:extLst>
                <a:ext uri="{FF2B5EF4-FFF2-40B4-BE49-F238E27FC236}">
                  <a16:creationId xmlns:a16="http://schemas.microsoft.com/office/drawing/2014/main" id="{A578EFDB-C8DE-6AC6-EDC6-D7C7DAA65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537" y="1091009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Партнеры | A-Systems">
            <a:extLst>
              <a:ext uri="{FF2B5EF4-FFF2-40B4-BE49-F238E27FC236}">
                <a16:creationId xmlns:a16="http://schemas.microsoft.com/office/drawing/2014/main" id="{15F1795F-594F-53C9-7778-55263776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25" y="5889389"/>
            <a:ext cx="1044000" cy="59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een and gold logo&#10;&#10;AI-generated content may be incorrect.">
            <a:extLst>
              <a:ext uri="{FF2B5EF4-FFF2-40B4-BE49-F238E27FC236}">
                <a16:creationId xmlns:a16="http://schemas.microsoft.com/office/drawing/2014/main" id="{0ED1303F-7329-B774-1700-029434744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325" y="4599654"/>
            <a:ext cx="864000" cy="86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EF98AF-FDEE-0772-7B90-94E1ED3203B5}"/>
              </a:ext>
            </a:extLst>
          </p:cNvPr>
          <p:cNvSpPr/>
          <p:nvPr/>
        </p:nvSpPr>
        <p:spPr>
          <a:xfrm>
            <a:off x="10519334" y="761360"/>
            <a:ext cx="1566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Malaysian </a:t>
            </a:r>
            <a:b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Chapter’s</a:t>
            </a:r>
            <a:b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1600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Major Sponsors</a:t>
            </a:r>
          </a:p>
        </p:txBody>
      </p:sp>
    </p:spTree>
    <p:extLst>
      <p:ext uri="{BB962C8B-B14F-4D97-AF65-F5344CB8AC3E}">
        <p14:creationId xmlns:p14="http://schemas.microsoft.com/office/powerpoint/2010/main" val="409532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6BDF-61CF-D361-59A9-D4D1F9AC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A181B-D7CA-067F-1008-DF33581C8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4ABCF7-1CCF-FE12-79C4-AA7372BD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54" y="1323845"/>
            <a:ext cx="4158021" cy="1512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ABD844-20CD-0425-DBC8-8CFFFEEF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13" y="5534155"/>
            <a:ext cx="11279174" cy="5801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BDB9C-1E16-06B9-D340-B16CAE4A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3327" y="2029555"/>
            <a:ext cx="7666794" cy="3943478"/>
          </a:xfrm>
          <a:prstGeom prst="rect">
            <a:avLst/>
          </a:prstGeom>
        </p:spPr>
      </p:pic>
      <p:pic>
        <p:nvPicPr>
          <p:cNvPr id="1034" name="Picture 10" descr="Orbit Engineering &amp; Maintenance Services Sdn Bhd News Dot, Label, Text ...">
            <a:extLst>
              <a:ext uri="{FF2B5EF4-FFF2-40B4-BE49-F238E27FC236}">
                <a16:creationId xmlns:a16="http://schemas.microsoft.com/office/drawing/2014/main" id="{BA1C99EF-3AEE-4466-65EB-A1E2C2B0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54" y="2915806"/>
            <a:ext cx="3356419" cy="33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139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IPEMIGAS  Malaysian Chapter</vt:lpstr>
      <vt:lpstr>PowerPoint Presentation</vt:lpstr>
      <vt:lpstr>PowerPoint Presentation</vt:lpstr>
      <vt:lpstr>PowerPoint Presentation</vt:lpstr>
      <vt:lpstr>PowerPoint Presentation</vt:lpstr>
      <vt:lpstr>IPEMIGAS  Malaysian Chapter</vt:lpstr>
      <vt:lpstr>IPEMIGAS  Malaysian Chapter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MyID-Pro Digital</dc:creator>
  <cp:lastModifiedBy>MyID-Pro Digital</cp:lastModifiedBy>
  <cp:revision>1</cp:revision>
  <dcterms:created xsi:type="dcterms:W3CDTF">2025-08-03T16:58:10Z</dcterms:created>
  <dcterms:modified xsi:type="dcterms:W3CDTF">2025-08-03T19:48:17Z</dcterms:modified>
</cp:coreProperties>
</file>